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22"/>
  </p:notesMasterIdLst>
  <p:sldIdLst>
    <p:sldId id="256" r:id="rId5"/>
    <p:sldId id="257" r:id="rId6"/>
    <p:sldId id="258" r:id="rId7"/>
    <p:sldId id="259" r:id="rId8"/>
    <p:sldId id="261" r:id="rId9"/>
    <p:sldId id="270" r:id="rId10"/>
    <p:sldId id="281" r:id="rId11"/>
    <p:sldId id="271" r:id="rId12"/>
    <p:sldId id="268" r:id="rId13"/>
    <p:sldId id="275" r:id="rId14"/>
    <p:sldId id="279" r:id="rId15"/>
    <p:sldId id="274" r:id="rId16"/>
    <p:sldId id="278" r:id="rId17"/>
    <p:sldId id="276" r:id="rId18"/>
    <p:sldId id="280" r:id="rId19"/>
    <p:sldId id="265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2A899-C9BB-4A09-86BA-4BE2D6B41C06}" v="9" dt="2023-04-24T17:13:23.648"/>
    <p1510:client id="{0FCA2420-234C-49E1-B870-0191B271F2CF}" v="1120" dt="2023-04-24T02:10:14.896"/>
    <p1510:client id="{17EF6D75-AFE8-4463-BF80-8CD9487B48D1}" v="213" dt="2023-04-20T04:23:26.595"/>
    <p1510:client id="{4369B75A-8DB4-4070-AEB7-5049933D2B81}" v="4" dt="2023-04-24T04:13:23.014"/>
    <p1510:client id="{485E15F6-6800-4BA7-81F9-C3EB368C8ACC}" v="48" dt="2023-03-18T17:53:40.697"/>
    <p1510:client id="{68E9C72F-3CD0-453E-A397-9D1DE2BB2DA4}" v="867" dt="2023-04-24T00:28:38.678"/>
    <p1510:client id="{8C213BA5-A47B-48C0-AABA-2F08C2B7EEA5}" v="46" dt="2023-04-24T20:17:24.477"/>
    <p1510:client id="{98DCB302-EF40-4022-9172-7052156284BE}" v="440" dt="2023-04-24T05:52:33.246"/>
    <p1510:client id="{A017ACAF-65BC-4E31-96CB-1CB7C388FD70}" v="43" dt="2023-03-19T15:20:10.597"/>
    <p1510:client id="{A0372FC1-2A83-4A74-AFB2-868E53C71E39}" v="102" dt="2023-04-24T14:49:22.310"/>
    <p1510:client id="{A32D2B55-6C99-4AF1-85BB-08721D59E236}" v="6" dt="2023-04-21T15:55:45.206"/>
    <p1510:client id="{B3E54984-4992-4919-B827-F7F78102CC4D}" v="2" dt="2023-03-19T15:12:08.511"/>
    <p1510:client id="{B4E9AD3E-762F-4E48-B9C0-2889304D6D5E}" v="684" dt="2023-04-24T05:35:56.838"/>
    <p1510:client id="{B794F6FB-F862-4691-A939-49D167A6C0A4}" v="114" dt="2023-04-25T00:10:56.557"/>
    <p1510:client id="{C066D13A-D329-4F4A-9CD9-72CE099D7709}" v="397" dt="2023-04-25T00:20:56.421"/>
    <p1510:client id="{C7A164F4-DD81-4423-8527-1C178CADB85D}" v="1160" dt="2023-04-24T15:15:25.552"/>
    <p1510:client id="{E4BB72F0-EA55-4313-A10A-0094654F0B19}" v="8" dt="2023-04-24T23:37:55.398"/>
    <p1510:client id="{FA07E51E-8DE2-4D65-BE59-DCA9D912E309}" v="6" dt="2023-04-24T00:33:27.7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x, Daniel" userId="S::dcfox1@wpi.edu::74cede58-ecf1-46b0-9404-6ee5ff31b309" providerId="AD" clId="Web-{B4E9AD3E-762F-4E48-B9C0-2889304D6D5E}"/>
    <pc:docChg chg="addSld delSld modSld sldOrd">
      <pc:chgData name="Fox, Daniel" userId="S::dcfox1@wpi.edu::74cede58-ecf1-46b0-9404-6ee5ff31b309" providerId="AD" clId="Web-{B4E9AD3E-762F-4E48-B9C0-2889304D6D5E}" dt="2023-04-24T05:35:56.838" v="409"/>
      <pc:docMkLst>
        <pc:docMk/>
      </pc:docMkLst>
      <pc:sldChg chg="addSp delSp modSp del">
        <pc:chgData name="Fox, Daniel" userId="S::dcfox1@wpi.edu::74cede58-ecf1-46b0-9404-6ee5ff31b309" providerId="AD" clId="Web-{B4E9AD3E-762F-4E48-B9C0-2889304D6D5E}" dt="2023-04-24T05:31:15.706" v="300"/>
        <pc:sldMkLst>
          <pc:docMk/>
          <pc:sldMk cId="3101638071" sldId="266"/>
        </pc:sldMkLst>
        <pc:spChg chg="mod">
          <ac:chgData name="Fox, Daniel" userId="S::dcfox1@wpi.edu::74cede58-ecf1-46b0-9404-6ee5ff31b309" providerId="AD" clId="Web-{B4E9AD3E-762F-4E48-B9C0-2889304D6D5E}" dt="2023-04-24T05:28:25.890" v="282" actId="14100"/>
          <ac:spMkLst>
            <pc:docMk/>
            <pc:sldMk cId="3101638071" sldId="266"/>
            <ac:spMk id="2" creationId="{0E2314AD-B8E1-3118-3108-4718FCDC14DD}"/>
          </ac:spMkLst>
        </pc:spChg>
        <pc:spChg chg="del">
          <ac:chgData name="Fox, Daniel" userId="S::dcfox1@wpi.edu::74cede58-ecf1-46b0-9404-6ee5ff31b309" providerId="AD" clId="Web-{B4E9AD3E-762F-4E48-B9C0-2889304D6D5E}" dt="2023-04-24T05:21:58.459" v="2"/>
          <ac:spMkLst>
            <pc:docMk/>
            <pc:sldMk cId="3101638071" sldId="266"/>
            <ac:spMk id="4" creationId="{618AC50F-8BB4-F86D-C4EB-D7F0B19375AB}"/>
          </ac:spMkLst>
        </pc:spChg>
        <pc:spChg chg="add mod">
          <ac:chgData name="Fox, Daniel" userId="S::dcfox1@wpi.edu::74cede58-ecf1-46b0-9404-6ee5ff31b309" providerId="AD" clId="Web-{B4E9AD3E-762F-4E48-B9C0-2889304D6D5E}" dt="2023-04-24T05:28:01.671" v="274" actId="20577"/>
          <ac:spMkLst>
            <pc:docMk/>
            <pc:sldMk cId="3101638071" sldId="266"/>
            <ac:spMk id="5" creationId="{B2B99966-4848-3EB6-2E48-3CD7A83A2555}"/>
          </ac:spMkLst>
        </pc:spChg>
      </pc:sldChg>
      <pc:sldChg chg="modSp">
        <pc:chgData name="Fox, Daniel" userId="S::dcfox1@wpi.edu::74cede58-ecf1-46b0-9404-6ee5ff31b309" providerId="AD" clId="Web-{B4E9AD3E-762F-4E48-B9C0-2889304D6D5E}" dt="2023-04-24T05:32:55.006" v="326" actId="20577"/>
        <pc:sldMkLst>
          <pc:docMk/>
          <pc:sldMk cId="991621948" sldId="275"/>
        </pc:sldMkLst>
        <pc:spChg chg="mod">
          <ac:chgData name="Fox, Daniel" userId="S::dcfox1@wpi.edu::74cede58-ecf1-46b0-9404-6ee5ff31b309" providerId="AD" clId="Web-{B4E9AD3E-762F-4E48-B9C0-2889304D6D5E}" dt="2023-04-24T05:29:49.611" v="290" actId="14100"/>
          <ac:spMkLst>
            <pc:docMk/>
            <pc:sldMk cId="991621948" sldId="275"/>
            <ac:spMk id="2" creationId="{0E2314AD-B8E1-3118-3108-4718FCDC14DD}"/>
          </ac:spMkLst>
        </pc:spChg>
        <pc:spChg chg="mod">
          <ac:chgData name="Fox, Daniel" userId="S::dcfox1@wpi.edu::74cede58-ecf1-46b0-9404-6ee5ff31b309" providerId="AD" clId="Web-{B4E9AD3E-762F-4E48-B9C0-2889304D6D5E}" dt="2023-04-24T05:32:55.006" v="326" actId="20577"/>
          <ac:spMkLst>
            <pc:docMk/>
            <pc:sldMk cId="991621948" sldId="275"/>
            <ac:spMk id="4" creationId="{4B3CB3D9-1BC8-FE30-94D9-D6DD3F62392C}"/>
          </ac:spMkLst>
        </pc:spChg>
      </pc:sldChg>
      <pc:sldChg chg="modSp">
        <pc:chgData name="Fox, Daniel" userId="S::dcfox1@wpi.edu::74cede58-ecf1-46b0-9404-6ee5ff31b309" providerId="AD" clId="Web-{B4E9AD3E-762F-4E48-B9C0-2889304D6D5E}" dt="2023-04-24T05:35:56.838" v="409"/>
        <pc:sldMkLst>
          <pc:docMk/>
          <pc:sldMk cId="304052479" sldId="278"/>
        </pc:sldMkLst>
        <pc:graphicFrameChg chg="mod modGraphic">
          <ac:chgData name="Fox, Daniel" userId="S::dcfox1@wpi.edu::74cede58-ecf1-46b0-9404-6ee5ff31b309" providerId="AD" clId="Web-{B4E9AD3E-762F-4E48-B9C0-2889304D6D5E}" dt="2023-04-24T05:35:56.838" v="409"/>
          <ac:graphicFrameMkLst>
            <pc:docMk/>
            <pc:sldMk cId="304052479" sldId="278"/>
            <ac:graphicFrameMk id="7" creationId="{740D4C3B-87C6-BF49-9A60-8406DF59E166}"/>
          </ac:graphicFrameMkLst>
        </pc:graphicFrameChg>
      </pc:sldChg>
      <pc:sldChg chg="add replId">
        <pc:chgData name="Fox, Daniel" userId="S::dcfox1@wpi.edu::74cede58-ecf1-46b0-9404-6ee5ff31b309" providerId="AD" clId="Web-{B4E9AD3E-762F-4E48-B9C0-2889304D6D5E}" dt="2023-04-24T05:29:10.110" v="283"/>
        <pc:sldMkLst>
          <pc:docMk/>
          <pc:sldMk cId="167345049" sldId="279"/>
        </pc:sldMkLst>
      </pc:sldChg>
      <pc:sldChg chg="modSp add ord replId">
        <pc:chgData name="Fox, Daniel" userId="S::dcfox1@wpi.edu::74cede58-ecf1-46b0-9404-6ee5ff31b309" providerId="AD" clId="Web-{B4E9AD3E-762F-4E48-B9C0-2889304D6D5E}" dt="2023-04-24T05:33:33.803" v="354" actId="20577"/>
        <pc:sldMkLst>
          <pc:docMk/>
          <pc:sldMk cId="2270358780" sldId="280"/>
        </pc:sldMkLst>
        <pc:spChg chg="mod">
          <ac:chgData name="Fox, Daniel" userId="S::dcfox1@wpi.edu::74cede58-ecf1-46b0-9404-6ee5ff31b309" providerId="AD" clId="Web-{B4E9AD3E-762F-4E48-B9C0-2889304D6D5E}" dt="2023-04-24T05:33:33.803" v="354" actId="20577"/>
          <ac:spMkLst>
            <pc:docMk/>
            <pc:sldMk cId="2270358780" sldId="280"/>
            <ac:spMk id="2" creationId="{0E2314AD-B8E1-3118-3108-4718FCDC14DD}"/>
          </ac:spMkLst>
        </pc:spChg>
      </pc:sldChg>
    </pc:docChg>
  </pc:docChgLst>
  <pc:docChgLst>
    <pc:chgData name="Metzler, Kevin" userId="S::kjmetzler@wpi.edu::f6225212-dd49-46bf-8d56-7c454aef25f0" providerId="AD" clId="Web-{A017ACAF-65BC-4E31-96CB-1CB7C388FD70}"/>
    <pc:docChg chg="modSld">
      <pc:chgData name="Metzler, Kevin" userId="S::kjmetzler@wpi.edu::f6225212-dd49-46bf-8d56-7c454aef25f0" providerId="AD" clId="Web-{A017ACAF-65BC-4E31-96CB-1CB7C388FD70}" dt="2023-03-19T15:20:09.284" v="41" actId="20577"/>
      <pc:docMkLst>
        <pc:docMk/>
      </pc:docMkLst>
      <pc:sldChg chg="modSp">
        <pc:chgData name="Metzler, Kevin" userId="S::kjmetzler@wpi.edu::f6225212-dd49-46bf-8d56-7c454aef25f0" providerId="AD" clId="Web-{A017ACAF-65BC-4E31-96CB-1CB7C388FD70}" dt="2023-03-19T15:17:45.921" v="36" actId="1076"/>
        <pc:sldMkLst>
          <pc:docMk/>
          <pc:sldMk cId="1094987682" sldId="259"/>
        </pc:sldMkLst>
        <pc:spChg chg="mod">
          <ac:chgData name="Metzler, Kevin" userId="S::kjmetzler@wpi.edu::f6225212-dd49-46bf-8d56-7c454aef25f0" providerId="AD" clId="Web-{A017ACAF-65BC-4E31-96CB-1CB7C388FD70}" dt="2023-03-19T15:17:45.921" v="36" actId="1076"/>
          <ac:spMkLst>
            <pc:docMk/>
            <pc:sldMk cId="1094987682" sldId="259"/>
            <ac:spMk id="3" creationId="{7E0DA4C1-B7F4-967E-C913-A652BC75C873}"/>
          </ac:spMkLst>
        </pc:spChg>
      </pc:sldChg>
      <pc:sldChg chg="modSp">
        <pc:chgData name="Metzler, Kevin" userId="S::kjmetzler@wpi.edu::f6225212-dd49-46bf-8d56-7c454aef25f0" providerId="AD" clId="Web-{A017ACAF-65BC-4E31-96CB-1CB7C388FD70}" dt="2023-03-19T15:20:09.284" v="41" actId="20577"/>
        <pc:sldMkLst>
          <pc:docMk/>
          <pc:sldMk cId="1066139478" sldId="260"/>
        </pc:sldMkLst>
        <pc:spChg chg="mod">
          <ac:chgData name="Metzler, Kevin" userId="S::kjmetzler@wpi.edu::f6225212-dd49-46bf-8d56-7c454aef25f0" providerId="AD" clId="Web-{A017ACAF-65BC-4E31-96CB-1CB7C388FD70}" dt="2023-03-19T15:20:09.284" v="41" actId="20577"/>
          <ac:spMkLst>
            <pc:docMk/>
            <pc:sldMk cId="1066139478" sldId="260"/>
            <ac:spMk id="3" creationId="{2B9B1F49-E672-76F8-D925-38D579549B21}"/>
          </ac:spMkLst>
        </pc:spChg>
      </pc:sldChg>
    </pc:docChg>
  </pc:docChgLst>
  <pc:docChgLst>
    <pc:chgData name="Pham, Duy" userId="S::dmpham1@wpi.edu::19e8cc85-c940-4126-b40c-18cafb930bf0" providerId="AD" clId="Web-{0FCA2420-234C-49E1-B870-0191B271F2CF}"/>
    <pc:docChg chg="addSld delSld modSld sldOrd">
      <pc:chgData name="Pham, Duy" userId="S::dmpham1@wpi.edu::19e8cc85-c940-4126-b40c-18cafb930bf0" providerId="AD" clId="Web-{0FCA2420-234C-49E1-B870-0191B271F2CF}" dt="2023-04-24T02:10:12.521" v="830" actId="20577"/>
      <pc:docMkLst>
        <pc:docMk/>
      </pc:docMkLst>
      <pc:sldChg chg="del">
        <pc:chgData name="Pham, Duy" userId="S::dmpham1@wpi.edu::19e8cc85-c940-4126-b40c-18cafb930bf0" providerId="AD" clId="Web-{0FCA2420-234C-49E1-B870-0191B271F2CF}" dt="2023-04-24T01:48:29.388" v="0"/>
        <pc:sldMkLst>
          <pc:docMk/>
          <pc:sldMk cId="2434024717" sldId="263"/>
        </pc:sldMkLst>
      </pc:sldChg>
      <pc:sldChg chg="addSp modSp del">
        <pc:chgData name="Pham, Duy" userId="S::dmpham1@wpi.edu::19e8cc85-c940-4126-b40c-18cafb930bf0" providerId="AD" clId="Web-{0FCA2420-234C-49E1-B870-0191B271F2CF}" dt="2023-04-24T01:58:39.656" v="243"/>
        <pc:sldMkLst>
          <pc:docMk/>
          <pc:sldMk cId="3179117019" sldId="264"/>
        </pc:sldMkLst>
        <pc:spChg chg="mod">
          <ac:chgData name="Pham, Duy" userId="S::dmpham1@wpi.edu::19e8cc85-c940-4126-b40c-18cafb930bf0" providerId="AD" clId="Web-{0FCA2420-234C-49E1-B870-0191B271F2CF}" dt="2023-04-24T01:48:58.858" v="19" actId="20577"/>
          <ac:spMkLst>
            <pc:docMk/>
            <pc:sldMk cId="3179117019" sldId="264"/>
            <ac:spMk id="2" creationId="{0E2314AD-B8E1-3118-3108-4718FCDC14DD}"/>
          </ac:spMkLst>
        </pc:spChg>
        <pc:spChg chg="add mod">
          <ac:chgData name="Pham, Duy" userId="S::dmpham1@wpi.edu::19e8cc85-c940-4126-b40c-18cafb930bf0" providerId="AD" clId="Web-{0FCA2420-234C-49E1-B870-0191B271F2CF}" dt="2023-04-24T01:56:28.918" v="232" actId="20577"/>
          <ac:spMkLst>
            <pc:docMk/>
            <pc:sldMk cId="3179117019" sldId="264"/>
            <ac:spMk id="4" creationId="{4B3CB3D9-1BC8-FE30-94D9-D6DD3F62392C}"/>
          </ac:spMkLst>
        </pc:spChg>
      </pc:sldChg>
      <pc:sldChg chg="modSp">
        <pc:chgData name="Pham, Duy" userId="S::dmpham1@wpi.edu::19e8cc85-c940-4126-b40c-18cafb930bf0" providerId="AD" clId="Web-{0FCA2420-234C-49E1-B870-0191B271F2CF}" dt="2023-04-24T02:04:50.652" v="598" actId="20577"/>
        <pc:sldMkLst>
          <pc:docMk/>
          <pc:sldMk cId="3011354221" sldId="265"/>
        </pc:sldMkLst>
        <pc:spChg chg="mod">
          <ac:chgData name="Pham, Duy" userId="S::dmpham1@wpi.edu::19e8cc85-c940-4126-b40c-18cafb930bf0" providerId="AD" clId="Web-{0FCA2420-234C-49E1-B870-0191B271F2CF}" dt="2023-04-24T02:04:50.652" v="598" actId="20577"/>
          <ac:spMkLst>
            <pc:docMk/>
            <pc:sldMk cId="3011354221" sldId="265"/>
            <ac:spMk id="3" creationId="{2563FCBB-D757-FD1A-7810-54F6CC621375}"/>
          </ac:spMkLst>
        </pc:spChg>
      </pc:sldChg>
      <pc:sldChg chg="modSp add del replId">
        <pc:chgData name="Pham, Duy" userId="S::dmpham1@wpi.edu::19e8cc85-c940-4126-b40c-18cafb930bf0" providerId="AD" clId="Web-{0FCA2420-234C-49E1-B870-0191B271F2CF}" dt="2023-04-24T01:55:28.885" v="218"/>
        <pc:sldMkLst>
          <pc:docMk/>
          <pc:sldMk cId="1382612822" sldId="273"/>
        </pc:sldMkLst>
        <pc:spChg chg="mod">
          <ac:chgData name="Pham, Duy" userId="S::dmpham1@wpi.edu::19e8cc85-c940-4126-b40c-18cafb930bf0" providerId="AD" clId="Web-{0FCA2420-234C-49E1-B870-0191B271F2CF}" dt="2023-04-24T01:55:23.776" v="216" actId="20577"/>
          <ac:spMkLst>
            <pc:docMk/>
            <pc:sldMk cId="1382612822" sldId="273"/>
            <ac:spMk id="4" creationId="{4B3CB3D9-1BC8-FE30-94D9-D6DD3F62392C}"/>
          </ac:spMkLst>
        </pc:spChg>
      </pc:sldChg>
      <pc:sldChg chg="addSp delSp modSp add ord replId">
        <pc:chgData name="Pham, Duy" userId="S::dmpham1@wpi.edu::19e8cc85-c940-4126-b40c-18cafb930bf0" providerId="AD" clId="Web-{0FCA2420-234C-49E1-B870-0191B271F2CF}" dt="2023-04-24T02:05:02.199" v="602"/>
        <pc:sldMkLst>
          <pc:docMk/>
          <pc:sldMk cId="3349657385" sldId="274"/>
        </pc:sldMkLst>
        <pc:spChg chg="mod">
          <ac:chgData name="Pham, Duy" userId="S::dmpham1@wpi.edu::19e8cc85-c940-4126-b40c-18cafb930bf0" providerId="AD" clId="Web-{0FCA2420-234C-49E1-B870-0191B271F2CF}" dt="2023-04-24T01:58:30.062" v="242" actId="20577"/>
          <ac:spMkLst>
            <pc:docMk/>
            <pc:sldMk cId="3349657385" sldId="274"/>
            <ac:spMk id="4" creationId="{4B3CB3D9-1BC8-FE30-94D9-D6DD3F62392C}"/>
          </ac:spMkLst>
        </pc:spChg>
        <pc:graphicFrameChg chg="add del mod">
          <ac:chgData name="Pham, Duy" userId="S::dmpham1@wpi.edu::19e8cc85-c940-4126-b40c-18cafb930bf0" providerId="AD" clId="Web-{0FCA2420-234C-49E1-B870-0191B271F2CF}" dt="2023-04-24T02:05:02.199" v="602"/>
          <ac:graphicFrameMkLst>
            <pc:docMk/>
            <pc:sldMk cId="3349657385" sldId="274"/>
            <ac:graphicFrameMk id="5" creationId="{4D2D5900-FD32-DFC3-03EE-9A4DEFF12800}"/>
          </ac:graphicFrameMkLst>
        </pc:graphicFrameChg>
      </pc:sldChg>
      <pc:sldChg chg="add replId">
        <pc:chgData name="Pham, Duy" userId="S::dmpham1@wpi.edu::19e8cc85-c940-4126-b40c-18cafb930bf0" providerId="AD" clId="Web-{0FCA2420-234C-49E1-B870-0191B271F2CF}" dt="2023-04-24T01:56:36.137" v="233"/>
        <pc:sldMkLst>
          <pc:docMk/>
          <pc:sldMk cId="991621948" sldId="275"/>
        </pc:sldMkLst>
      </pc:sldChg>
      <pc:sldChg chg="addSp delSp modSp add replId">
        <pc:chgData name="Pham, Duy" userId="S::dmpham1@wpi.edu::19e8cc85-c940-4126-b40c-18cafb930bf0" providerId="AD" clId="Web-{0FCA2420-234C-49E1-B870-0191B271F2CF}" dt="2023-04-24T02:04:57.590" v="600" actId="20577"/>
        <pc:sldMkLst>
          <pc:docMk/>
          <pc:sldMk cId="3657023013" sldId="276"/>
        </pc:sldMkLst>
        <pc:spChg chg="mod">
          <ac:chgData name="Pham, Duy" userId="S::dmpham1@wpi.edu::19e8cc85-c940-4126-b40c-18cafb930bf0" providerId="AD" clId="Web-{0FCA2420-234C-49E1-B870-0191B271F2CF}" dt="2023-04-24T02:04:57.590" v="600" actId="20577"/>
          <ac:spMkLst>
            <pc:docMk/>
            <pc:sldMk cId="3657023013" sldId="276"/>
            <ac:spMk id="2" creationId="{0E2314AD-B8E1-3118-3108-4718FCDC14DD}"/>
          </ac:spMkLst>
        </pc:spChg>
        <pc:graphicFrameChg chg="add del mod">
          <ac:chgData name="Pham, Duy" userId="S::dmpham1@wpi.edu::19e8cc85-c940-4126-b40c-18cafb930bf0" providerId="AD" clId="Web-{0FCA2420-234C-49E1-B870-0191B271F2CF}" dt="2023-04-24T02:00:58.582" v="330"/>
          <ac:graphicFrameMkLst>
            <pc:docMk/>
            <pc:sldMk cId="3657023013" sldId="276"/>
            <ac:graphicFrameMk id="4" creationId="{993C1137-728D-3504-F3E2-90EACDCC55A6}"/>
          </ac:graphicFrameMkLst>
        </pc:graphicFrameChg>
        <pc:graphicFrameChg chg="mod modGraphic">
          <ac:chgData name="Pham, Duy" userId="S::dmpham1@wpi.edu::19e8cc85-c940-4126-b40c-18cafb930bf0" providerId="AD" clId="Web-{0FCA2420-234C-49E1-B870-0191B271F2CF}" dt="2023-04-24T02:03:51.150" v="570"/>
          <ac:graphicFrameMkLst>
            <pc:docMk/>
            <pc:sldMk cId="3657023013" sldId="276"/>
            <ac:graphicFrameMk id="5" creationId="{C80F48AE-DD74-0303-5849-0443EFCFC0B2}"/>
          </ac:graphicFrameMkLst>
        </pc:graphicFrameChg>
      </pc:sldChg>
      <pc:sldChg chg="modSp add del replId">
        <pc:chgData name="Pham, Duy" userId="S::dmpham1@wpi.edu::19e8cc85-c940-4126-b40c-18cafb930bf0" providerId="AD" clId="Web-{0FCA2420-234C-49E1-B870-0191B271F2CF}" dt="2023-04-24T02:06:37.436" v="686"/>
        <pc:sldMkLst>
          <pc:docMk/>
          <pc:sldMk cId="1837184046" sldId="277"/>
        </pc:sldMkLst>
        <pc:graphicFrameChg chg="mod modGraphic">
          <ac:chgData name="Pham, Duy" userId="S::dmpham1@wpi.edu::19e8cc85-c940-4126-b40c-18cafb930bf0" providerId="AD" clId="Web-{0FCA2420-234C-49E1-B870-0191B271F2CF}" dt="2023-04-24T02:06:30.936" v="684"/>
          <ac:graphicFrameMkLst>
            <pc:docMk/>
            <pc:sldMk cId="1837184046" sldId="277"/>
            <ac:graphicFrameMk id="5" creationId="{C80F48AE-DD74-0303-5849-0443EFCFC0B2}"/>
          </ac:graphicFrameMkLst>
        </pc:graphicFrameChg>
      </pc:sldChg>
      <pc:sldChg chg="addSp delSp modSp add replId">
        <pc:chgData name="Pham, Duy" userId="S::dmpham1@wpi.edu::19e8cc85-c940-4126-b40c-18cafb930bf0" providerId="AD" clId="Web-{0FCA2420-234C-49E1-B870-0191B271F2CF}" dt="2023-04-24T02:10:12.521" v="830" actId="20577"/>
        <pc:sldMkLst>
          <pc:docMk/>
          <pc:sldMk cId="304052479" sldId="278"/>
        </pc:sldMkLst>
        <pc:spChg chg="mod">
          <ac:chgData name="Pham, Duy" userId="S::dmpham1@wpi.edu::19e8cc85-c940-4126-b40c-18cafb930bf0" providerId="AD" clId="Web-{0FCA2420-234C-49E1-B870-0191B271F2CF}" dt="2023-04-24T02:10:12.521" v="830" actId="20577"/>
          <ac:spMkLst>
            <pc:docMk/>
            <pc:sldMk cId="304052479" sldId="278"/>
            <ac:spMk id="2" creationId="{0E2314AD-B8E1-3118-3108-4718FCDC14DD}"/>
          </ac:spMkLst>
        </pc:spChg>
        <pc:graphicFrameChg chg="add del mod modGraphic">
          <ac:chgData name="Pham, Duy" userId="S::dmpham1@wpi.edu::19e8cc85-c940-4126-b40c-18cafb930bf0" providerId="AD" clId="Web-{0FCA2420-234C-49E1-B870-0191B271F2CF}" dt="2023-04-24T02:08:24.596" v="782"/>
          <ac:graphicFrameMkLst>
            <pc:docMk/>
            <pc:sldMk cId="304052479" sldId="278"/>
            <ac:graphicFrameMk id="4" creationId="{847155C2-2FB1-6A66-3EAF-26D3C5E1720E}"/>
          </ac:graphicFrameMkLst>
        </pc:graphicFrameChg>
        <pc:graphicFrameChg chg="del mod modGraphic">
          <ac:chgData name="Pham, Duy" userId="S::dmpham1@wpi.edu::19e8cc85-c940-4126-b40c-18cafb930bf0" providerId="AD" clId="Web-{0FCA2420-234C-49E1-B870-0191B271F2CF}" dt="2023-04-24T02:08:04.830" v="777"/>
          <ac:graphicFrameMkLst>
            <pc:docMk/>
            <pc:sldMk cId="304052479" sldId="278"/>
            <ac:graphicFrameMk id="5" creationId="{C80F48AE-DD74-0303-5849-0443EFCFC0B2}"/>
          </ac:graphicFrameMkLst>
        </pc:graphicFrameChg>
        <pc:graphicFrameChg chg="add mod modGraphic">
          <ac:chgData name="Pham, Duy" userId="S::dmpham1@wpi.edu::19e8cc85-c940-4126-b40c-18cafb930bf0" providerId="AD" clId="Web-{0FCA2420-234C-49E1-B870-0191B271F2CF}" dt="2023-04-24T02:09:34.207" v="824" actId="1076"/>
          <ac:graphicFrameMkLst>
            <pc:docMk/>
            <pc:sldMk cId="304052479" sldId="278"/>
            <ac:graphicFrameMk id="7" creationId="{740D4C3B-87C6-BF49-9A60-8406DF59E166}"/>
          </ac:graphicFrameMkLst>
        </pc:graphicFrameChg>
      </pc:sldChg>
    </pc:docChg>
  </pc:docChgLst>
  <pc:docChgLst>
    <pc:chgData name="Lim, Wen Chiang" userId="S::wlim@wpi.edu::3ae049b3-921d-4281-b1f1-7cd208466559" providerId="AD" clId="Web-{FD354B37-6512-4F8C-9C6D-5936519028F3}"/>
    <pc:docChg chg="modSld">
      <pc:chgData name="Lim, Wen Chiang" userId="S::wlim@wpi.edu::3ae049b3-921d-4281-b1f1-7cd208466559" providerId="AD" clId="Web-{FD354B37-6512-4F8C-9C6D-5936519028F3}" dt="2023-04-24T00:02:27.311" v="3"/>
      <pc:docMkLst>
        <pc:docMk/>
      </pc:docMkLst>
      <pc:sldChg chg="modNotes">
        <pc:chgData name="Lim, Wen Chiang" userId="S::wlim@wpi.edu::3ae049b3-921d-4281-b1f1-7cd208466559" providerId="AD" clId="Web-{FD354B37-6512-4F8C-9C6D-5936519028F3}" dt="2023-04-24T00:02:27.311" v="3"/>
        <pc:sldMkLst>
          <pc:docMk/>
          <pc:sldMk cId="389469928" sldId="258"/>
        </pc:sldMkLst>
      </pc:sldChg>
    </pc:docChg>
  </pc:docChgLst>
  <pc:docChgLst>
    <pc:chgData name="Fox, Daniel" userId="S::dcfox1@wpi.edu::74cede58-ecf1-46b0-9404-6ee5ff31b309" providerId="AD" clId="Web-{4369B75A-8DB4-4070-AEB7-5049933D2B81}"/>
    <pc:docChg chg="modSld">
      <pc:chgData name="Fox, Daniel" userId="S::dcfox1@wpi.edu::74cede58-ecf1-46b0-9404-6ee5ff31b309" providerId="AD" clId="Web-{4369B75A-8DB4-4070-AEB7-5049933D2B81}" dt="2023-04-24T04:13:20.717" v="1"/>
      <pc:docMkLst>
        <pc:docMk/>
      </pc:docMkLst>
      <pc:sldChg chg="modSp">
        <pc:chgData name="Fox, Daniel" userId="S::dcfox1@wpi.edu::74cede58-ecf1-46b0-9404-6ee5ff31b309" providerId="AD" clId="Web-{4369B75A-8DB4-4070-AEB7-5049933D2B81}" dt="2023-04-24T04:13:20.717" v="1"/>
        <pc:sldMkLst>
          <pc:docMk/>
          <pc:sldMk cId="3657023013" sldId="276"/>
        </pc:sldMkLst>
        <pc:graphicFrameChg chg="mod modGraphic">
          <ac:chgData name="Fox, Daniel" userId="S::dcfox1@wpi.edu::74cede58-ecf1-46b0-9404-6ee5ff31b309" providerId="AD" clId="Web-{4369B75A-8DB4-4070-AEB7-5049933D2B81}" dt="2023-04-24T04:13:20.717" v="1"/>
          <ac:graphicFrameMkLst>
            <pc:docMk/>
            <pc:sldMk cId="3657023013" sldId="276"/>
            <ac:graphicFrameMk id="5" creationId="{C80F48AE-DD74-0303-5849-0443EFCFC0B2}"/>
          </ac:graphicFrameMkLst>
        </pc:graphicFrameChg>
      </pc:sldChg>
    </pc:docChg>
  </pc:docChgLst>
  <pc:docChgLst>
    <pc:chgData name="Metzler, Kevin" userId="S::kjmetzler@wpi.edu::f6225212-dd49-46bf-8d56-7c454aef25f0" providerId="AD" clId="Web-{B3E54984-4992-4919-B827-F7F78102CC4D}"/>
    <pc:docChg chg="modSld">
      <pc:chgData name="Metzler, Kevin" userId="S::kjmetzler@wpi.edu::f6225212-dd49-46bf-8d56-7c454aef25f0" providerId="AD" clId="Web-{B3E54984-4992-4919-B827-F7F78102CC4D}" dt="2023-03-19T15:12:08.511" v="1" actId="20577"/>
      <pc:docMkLst>
        <pc:docMk/>
      </pc:docMkLst>
      <pc:sldChg chg="modSp">
        <pc:chgData name="Metzler, Kevin" userId="S::kjmetzler@wpi.edu::f6225212-dd49-46bf-8d56-7c454aef25f0" providerId="AD" clId="Web-{B3E54984-4992-4919-B827-F7F78102CC4D}" dt="2023-03-19T15:12:08.511" v="1" actId="20577"/>
        <pc:sldMkLst>
          <pc:docMk/>
          <pc:sldMk cId="389469928" sldId="258"/>
        </pc:sldMkLst>
        <pc:spChg chg="mod">
          <ac:chgData name="Metzler, Kevin" userId="S::kjmetzler@wpi.edu::f6225212-dd49-46bf-8d56-7c454aef25f0" providerId="AD" clId="Web-{B3E54984-4992-4919-B827-F7F78102CC4D}" dt="2023-03-19T15:12:08.511" v="1" actId="20577"/>
          <ac:spMkLst>
            <pc:docMk/>
            <pc:sldMk cId="389469928" sldId="258"/>
            <ac:spMk id="3" creationId="{0B8C28BF-B80D-E8FC-F3A7-3B0283AF6C9E}"/>
          </ac:spMkLst>
        </pc:spChg>
      </pc:sldChg>
    </pc:docChg>
  </pc:docChgLst>
  <pc:docChgLst>
    <pc:chgData name="Lim, Wen Chiang" userId="S::wlim@wpi.edu::3ae049b3-921d-4281-b1f1-7cd208466559" providerId="AD" clId="Web-{E4BB72F0-EA55-4313-A10A-0094654F0B19}"/>
    <pc:docChg chg="modSld">
      <pc:chgData name="Lim, Wen Chiang" userId="S::wlim@wpi.edu::3ae049b3-921d-4281-b1f1-7cd208466559" providerId="AD" clId="Web-{E4BB72F0-EA55-4313-A10A-0094654F0B19}" dt="2023-04-24T23:37:55.195" v="6" actId="20577"/>
      <pc:docMkLst>
        <pc:docMk/>
      </pc:docMkLst>
      <pc:sldChg chg="modSp">
        <pc:chgData name="Lim, Wen Chiang" userId="S::wlim@wpi.edu::3ae049b3-921d-4281-b1f1-7cd208466559" providerId="AD" clId="Web-{E4BB72F0-EA55-4313-A10A-0094654F0B19}" dt="2023-04-24T23:37:53.664" v="4" actId="20577"/>
        <pc:sldMkLst>
          <pc:docMk/>
          <pc:sldMk cId="2971593749" sldId="269"/>
        </pc:sldMkLst>
        <pc:spChg chg="mod">
          <ac:chgData name="Lim, Wen Chiang" userId="S::wlim@wpi.edu::3ae049b3-921d-4281-b1f1-7cd208466559" providerId="AD" clId="Web-{E4BB72F0-EA55-4313-A10A-0094654F0B19}" dt="2023-04-24T23:37:53.664" v="4" actId="20577"/>
          <ac:spMkLst>
            <pc:docMk/>
            <pc:sldMk cId="2971593749" sldId="269"/>
            <ac:spMk id="3" creationId="{5E195001-4233-275B-E07D-586957CF4FDF}"/>
          </ac:spMkLst>
        </pc:spChg>
      </pc:sldChg>
      <pc:sldChg chg="modSp">
        <pc:chgData name="Lim, Wen Chiang" userId="S::wlim@wpi.edu::3ae049b3-921d-4281-b1f1-7cd208466559" providerId="AD" clId="Web-{E4BB72F0-EA55-4313-A10A-0094654F0B19}" dt="2023-04-24T23:37:55.195" v="6" actId="20577"/>
        <pc:sldMkLst>
          <pc:docMk/>
          <pc:sldMk cId="3681925668" sldId="272"/>
        </pc:sldMkLst>
        <pc:spChg chg="mod">
          <ac:chgData name="Lim, Wen Chiang" userId="S::wlim@wpi.edu::3ae049b3-921d-4281-b1f1-7cd208466559" providerId="AD" clId="Web-{E4BB72F0-EA55-4313-A10A-0094654F0B19}" dt="2023-04-24T23:37:55.195" v="6" actId="20577"/>
          <ac:spMkLst>
            <pc:docMk/>
            <pc:sldMk cId="3681925668" sldId="272"/>
            <ac:spMk id="3" creationId="{E3656B87-B822-7341-51FD-5BDD76964B56}"/>
          </ac:spMkLst>
        </pc:spChg>
      </pc:sldChg>
    </pc:docChg>
  </pc:docChgLst>
  <pc:docChgLst>
    <pc:chgData name="Pham, Duy" userId="S::dmpham1@wpi.edu::19e8cc85-c940-4126-b40c-18cafb930bf0" providerId="AD" clId="Web-{B794F6FB-F862-4691-A939-49D167A6C0A4}"/>
    <pc:docChg chg="delSld modSld">
      <pc:chgData name="Pham, Duy" userId="S::dmpham1@wpi.edu::19e8cc85-c940-4126-b40c-18cafb930bf0" providerId="AD" clId="Web-{B794F6FB-F862-4691-A939-49D167A6C0A4}" dt="2023-04-25T00:10:52.432" v="58" actId="20577"/>
      <pc:docMkLst>
        <pc:docMk/>
      </pc:docMkLst>
      <pc:sldChg chg="del">
        <pc:chgData name="Pham, Duy" userId="S::dmpham1@wpi.edu::19e8cc85-c940-4126-b40c-18cafb930bf0" providerId="AD" clId="Web-{B794F6FB-F862-4691-A939-49D167A6C0A4}" dt="2023-04-25T00:09:29.161" v="30"/>
        <pc:sldMkLst>
          <pc:docMk/>
          <pc:sldMk cId="2971593749" sldId="269"/>
        </pc:sldMkLst>
      </pc:sldChg>
      <pc:sldChg chg="del">
        <pc:chgData name="Pham, Duy" userId="S::dmpham1@wpi.edu::19e8cc85-c940-4126-b40c-18cafb930bf0" providerId="AD" clId="Web-{B794F6FB-F862-4691-A939-49D167A6C0A4}" dt="2023-04-25T00:09:26.255" v="29"/>
        <pc:sldMkLst>
          <pc:docMk/>
          <pc:sldMk cId="3681925668" sldId="272"/>
        </pc:sldMkLst>
      </pc:sldChg>
      <pc:sldChg chg="modSp">
        <pc:chgData name="Pham, Duy" userId="S::dmpham1@wpi.edu::19e8cc85-c940-4126-b40c-18cafb930bf0" providerId="AD" clId="Web-{B794F6FB-F862-4691-A939-49D167A6C0A4}" dt="2023-04-25T00:06:17.054" v="11"/>
        <pc:sldMkLst>
          <pc:docMk/>
          <pc:sldMk cId="304052479" sldId="278"/>
        </pc:sldMkLst>
        <pc:graphicFrameChg chg="mod modGraphic">
          <ac:chgData name="Pham, Duy" userId="S::dmpham1@wpi.edu::19e8cc85-c940-4126-b40c-18cafb930bf0" providerId="AD" clId="Web-{B794F6FB-F862-4691-A939-49D167A6C0A4}" dt="2023-04-25T00:06:17.054" v="11"/>
          <ac:graphicFrameMkLst>
            <pc:docMk/>
            <pc:sldMk cId="304052479" sldId="278"/>
            <ac:graphicFrameMk id="7" creationId="{740D4C3B-87C6-BF49-9A60-8406DF59E166}"/>
          </ac:graphicFrameMkLst>
        </pc:graphicFrameChg>
      </pc:sldChg>
      <pc:sldChg chg="modSp">
        <pc:chgData name="Pham, Duy" userId="S::dmpham1@wpi.edu::19e8cc85-c940-4126-b40c-18cafb930bf0" providerId="AD" clId="Web-{B794F6FB-F862-4691-A939-49D167A6C0A4}" dt="2023-04-25T00:10:52.432" v="58" actId="20577"/>
        <pc:sldMkLst>
          <pc:docMk/>
          <pc:sldMk cId="2057218721" sldId="282"/>
        </pc:sldMkLst>
        <pc:spChg chg="mod">
          <ac:chgData name="Pham, Duy" userId="S::dmpham1@wpi.edu::19e8cc85-c940-4126-b40c-18cafb930bf0" providerId="AD" clId="Web-{B794F6FB-F862-4691-A939-49D167A6C0A4}" dt="2023-04-25T00:09:19.176" v="28" actId="20577"/>
          <ac:spMkLst>
            <pc:docMk/>
            <pc:sldMk cId="2057218721" sldId="282"/>
            <ac:spMk id="2" creationId="{0E2314AD-B8E1-3118-3108-4718FCDC14DD}"/>
          </ac:spMkLst>
        </pc:spChg>
        <pc:spChg chg="mod">
          <ac:chgData name="Pham, Duy" userId="S::dmpham1@wpi.edu::19e8cc85-c940-4126-b40c-18cafb930bf0" providerId="AD" clId="Web-{B794F6FB-F862-4691-A939-49D167A6C0A4}" dt="2023-04-25T00:10:52.432" v="58" actId="20577"/>
          <ac:spMkLst>
            <pc:docMk/>
            <pc:sldMk cId="2057218721" sldId="282"/>
            <ac:spMk id="3" creationId="{2563FCBB-D757-FD1A-7810-54F6CC621375}"/>
          </ac:spMkLst>
        </pc:spChg>
      </pc:sldChg>
    </pc:docChg>
  </pc:docChgLst>
  <pc:docChgLst>
    <pc:chgData name="Lim, Wen Chiang" userId="S::wlim@wpi.edu::3ae049b3-921d-4281-b1f1-7cd208466559" providerId="AD" clId="Web-{53B6F8EB-D4F6-4503-BB57-B5B6A933CE92}"/>
    <pc:docChg chg="modSld addMainMaster delMainMaster">
      <pc:chgData name="Lim, Wen Chiang" userId="S::wlim@wpi.edu::3ae049b3-921d-4281-b1f1-7cd208466559" providerId="AD" clId="Web-{53B6F8EB-D4F6-4503-BB57-B5B6A933CE92}" dt="2023-03-16T14:20:23.445" v="5"/>
      <pc:docMkLst>
        <pc:docMk/>
      </pc:docMkLst>
      <pc:sldChg chg="addSp delSp modSp mod modClrScheme chgLayout">
        <pc:chgData name="Lim, Wen Chiang" userId="S::wlim@wpi.edu::3ae049b3-921d-4281-b1f1-7cd208466559" providerId="AD" clId="Web-{53B6F8EB-D4F6-4503-BB57-B5B6A933CE92}" dt="2023-03-16T14:20:23.445" v="5"/>
        <pc:sldMkLst>
          <pc:docMk/>
          <pc:sldMk cId="109857222" sldId="256"/>
        </pc:sldMkLst>
        <pc:spChg chg="mod ord">
          <ac:chgData name="Lim, Wen Chiang" userId="S::wlim@wpi.edu::3ae049b3-921d-4281-b1f1-7cd208466559" providerId="AD" clId="Web-{53B6F8EB-D4F6-4503-BB57-B5B6A933CE92}" dt="2023-03-16T14:20:23.445" v="5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Lim, Wen Chiang" userId="S::wlim@wpi.edu::3ae049b3-921d-4281-b1f1-7cd208466559" providerId="AD" clId="Web-{53B6F8EB-D4F6-4503-BB57-B5B6A933CE92}" dt="2023-03-16T14:20:23.445" v="5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Lim, Wen Chiang" userId="S::wlim@wpi.edu::3ae049b3-921d-4281-b1f1-7cd208466559" providerId="AD" clId="Web-{53B6F8EB-D4F6-4503-BB57-B5B6A933CE92}" dt="2023-03-16T14:20:13.414" v="2"/>
          <ac:spMkLst>
            <pc:docMk/>
            <pc:sldMk cId="109857222" sldId="256"/>
            <ac:spMk id="6" creationId="{8D0D6D3E-D7F9-4591-9CA9-DDF4DB1F73DA}"/>
          </ac:spMkLst>
        </pc:spChg>
        <pc:spChg chg="add del">
          <ac:chgData name="Lim, Wen Chiang" userId="S::wlim@wpi.edu::3ae049b3-921d-4281-b1f1-7cd208466559" providerId="AD" clId="Web-{53B6F8EB-D4F6-4503-BB57-B5B6A933CE92}" dt="2023-03-16T14:20:13.414" v="2"/>
          <ac:spMkLst>
            <pc:docMk/>
            <pc:sldMk cId="109857222" sldId="256"/>
            <ac:spMk id="7" creationId="{C4C9F2B0-1044-46EB-8AEB-C3BFFDE6C2CC}"/>
          </ac:spMkLst>
        </pc:spChg>
        <pc:spChg chg="add del">
          <ac:chgData name="Lim, Wen Chiang" userId="S::wlim@wpi.edu::3ae049b3-921d-4281-b1f1-7cd208466559" providerId="AD" clId="Web-{53B6F8EB-D4F6-4503-BB57-B5B6A933CE92}" dt="2023-03-16T14:20:13.414" v="2"/>
          <ac:spMkLst>
            <pc:docMk/>
            <pc:sldMk cId="109857222" sldId="256"/>
            <ac:spMk id="13" creationId="{D28B54C3-B57B-472A-B96E-1FCB67093DC2}"/>
          </ac:spMkLst>
        </pc:spChg>
        <pc:spChg chg="add del">
          <ac:chgData name="Lim, Wen Chiang" userId="S::wlim@wpi.edu::3ae049b3-921d-4281-b1f1-7cd208466559" providerId="AD" clId="Web-{53B6F8EB-D4F6-4503-BB57-B5B6A933CE92}" dt="2023-03-16T14:20:13.414" v="2"/>
          <ac:spMkLst>
            <pc:docMk/>
            <pc:sldMk cId="109857222" sldId="256"/>
            <ac:spMk id="15" creationId="{7DB3C429-F8DA-49B9-AF84-21996FCF78B5}"/>
          </ac:spMkLst>
        </pc:spChg>
        <pc:spChg chg="add del">
          <ac:chgData name="Lim, Wen Chiang" userId="S::wlim@wpi.edu::3ae049b3-921d-4281-b1f1-7cd208466559" providerId="AD" clId="Web-{53B6F8EB-D4F6-4503-BB57-B5B6A933CE92}" dt="2023-03-16T14:20:23.430" v="4"/>
          <ac:spMkLst>
            <pc:docMk/>
            <pc:sldMk cId="109857222" sldId="256"/>
            <ac:spMk id="17" creationId="{7821A508-2985-4905-874A-527429BAABFA}"/>
          </ac:spMkLst>
        </pc:spChg>
        <pc:spChg chg="add del">
          <ac:chgData name="Lim, Wen Chiang" userId="S::wlim@wpi.edu::3ae049b3-921d-4281-b1f1-7cd208466559" providerId="AD" clId="Web-{53B6F8EB-D4F6-4503-BB57-B5B6A933CE92}" dt="2023-03-16T14:20:23.430" v="4"/>
          <ac:spMkLst>
            <pc:docMk/>
            <pc:sldMk cId="109857222" sldId="256"/>
            <ac:spMk id="18" creationId="{362D44EE-C852-4460-B8B5-C4F2BC20510C}"/>
          </ac:spMkLst>
        </pc:spChg>
        <pc:spChg chg="add del">
          <ac:chgData name="Lim, Wen Chiang" userId="S::wlim@wpi.edu::3ae049b3-921d-4281-b1f1-7cd208466559" providerId="AD" clId="Web-{53B6F8EB-D4F6-4503-BB57-B5B6A933CE92}" dt="2023-03-16T14:20:23.430" v="4"/>
          <ac:spMkLst>
            <pc:docMk/>
            <pc:sldMk cId="109857222" sldId="256"/>
            <ac:spMk id="20" creationId="{658970D8-8D1D-4B5C-894B-E871CC86543D}"/>
          </ac:spMkLst>
        </pc:spChg>
        <pc:spChg chg="add del">
          <ac:chgData name="Lim, Wen Chiang" userId="S::wlim@wpi.edu::3ae049b3-921d-4281-b1f1-7cd208466559" providerId="AD" clId="Web-{53B6F8EB-D4F6-4503-BB57-B5B6A933CE92}" dt="2023-03-16T14:20:23.430" v="4"/>
          <ac:spMkLst>
            <pc:docMk/>
            <pc:sldMk cId="109857222" sldId="256"/>
            <ac:spMk id="21" creationId="{5F2F0C84-BE8C-4DC2-A6D3-30349A801D5C}"/>
          </ac:spMkLst>
        </pc:spChg>
        <pc:spChg chg="add del">
          <ac:chgData name="Lim, Wen Chiang" userId="S::wlim@wpi.edu::3ae049b3-921d-4281-b1f1-7cd208466559" providerId="AD" clId="Web-{53B6F8EB-D4F6-4503-BB57-B5B6A933CE92}" dt="2023-03-16T14:20:23.430" v="4"/>
          <ac:spMkLst>
            <pc:docMk/>
            <pc:sldMk cId="109857222" sldId="256"/>
            <ac:spMk id="22" creationId="{F227E5B6-9132-43CA-B503-37A18562ADF2}"/>
          </ac:spMkLst>
        </pc:spChg>
        <pc:spChg chg="add del">
          <ac:chgData name="Lim, Wen Chiang" userId="S::wlim@wpi.edu::3ae049b3-921d-4281-b1f1-7cd208466559" providerId="AD" clId="Web-{53B6F8EB-D4F6-4503-BB57-B5B6A933CE92}" dt="2023-03-16T14:20:23.430" v="4"/>
          <ac:spMkLst>
            <pc:docMk/>
            <pc:sldMk cId="109857222" sldId="256"/>
            <ac:spMk id="23" creationId="{03C2051E-A88D-48E5-BACF-AAED17892722}"/>
          </ac:spMkLst>
        </pc:spChg>
        <pc:spChg chg="add del">
          <ac:chgData name="Lim, Wen Chiang" userId="S::wlim@wpi.edu::3ae049b3-921d-4281-b1f1-7cd208466559" providerId="AD" clId="Web-{53B6F8EB-D4F6-4503-BB57-B5B6A933CE92}" dt="2023-03-16T14:20:23.430" v="4"/>
          <ac:spMkLst>
            <pc:docMk/>
            <pc:sldMk cId="109857222" sldId="256"/>
            <ac:spMk id="24" creationId="{D2929CB1-0E3C-4B2D-ADC5-0154FB33BA44}"/>
          </ac:spMkLst>
        </pc:spChg>
        <pc:spChg chg="add">
          <ac:chgData name="Lim, Wen Chiang" userId="S::wlim@wpi.edu::3ae049b3-921d-4281-b1f1-7cd208466559" providerId="AD" clId="Web-{53B6F8EB-D4F6-4503-BB57-B5B6A933CE92}" dt="2023-03-16T14:20:23.445" v="5"/>
          <ac:spMkLst>
            <pc:docMk/>
            <pc:sldMk cId="109857222" sldId="256"/>
            <ac:spMk id="26" creationId="{8D0D6D3E-D7F9-4591-9CA9-DDF4DB1F73DA}"/>
          </ac:spMkLst>
        </pc:spChg>
        <pc:spChg chg="add">
          <ac:chgData name="Lim, Wen Chiang" userId="S::wlim@wpi.edu::3ae049b3-921d-4281-b1f1-7cd208466559" providerId="AD" clId="Web-{53B6F8EB-D4F6-4503-BB57-B5B6A933CE92}" dt="2023-03-16T14:20:23.445" v="5"/>
          <ac:spMkLst>
            <pc:docMk/>
            <pc:sldMk cId="109857222" sldId="256"/>
            <ac:spMk id="27" creationId="{C4C9F2B0-1044-46EB-8AEB-C3BFFDE6C2CC}"/>
          </ac:spMkLst>
        </pc:spChg>
        <pc:spChg chg="add">
          <ac:chgData name="Lim, Wen Chiang" userId="S::wlim@wpi.edu::3ae049b3-921d-4281-b1f1-7cd208466559" providerId="AD" clId="Web-{53B6F8EB-D4F6-4503-BB57-B5B6A933CE92}" dt="2023-03-16T14:20:23.445" v="5"/>
          <ac:spMkLst>
            <pc:docMk/>
            <pc:sldMk cId="109857222" sldId="256"/>
            <ac:spMk id="28" creationId="{D28B54C3-B57B-472A-B96E-1FCB67093DC2}"/>
          </ac:spMkLst>
        </pc:spChg>
        <pc:spChg chg="add">
          <ac:chgData name="Lim, Wen Chiang" userId="S::wlim@wpi.edu::3ae049b3-921d-4281-b1f1-7cd208466559" providerId="AD" clId="Web-{53B6F8EB-D4F6-4503-BB57-B5B6A933CE92}" dt="2023-03-16T14:20:23.445" v="5"/>
          <ac:spMkLst>
            <pc:docMk/>
            <pc:sldMk cId="109857222" sldId="256"/>
            <ac:spMk id="29" creationId="{7DB3C429-F8DA-49B9-AF84-21996FCF78B5}"/>
          </ac:spMkLst>
        </pc:spChg>
        <pc:picChg chg="mod">
          <ac:chgData name="Lim, Wen Chiang" userId="S::wlim@wpi.edu::3ae049b3-921d-4281-b1f1-7cd208466559" providerId="AD" clId="Web-{53B6F8EB-D4F6-4503-BB57-B5B6A933CE92}" dt="2023-03-16T14:20:23.445" v="5"/>
          <ac:picMkLst>
            <pc:docMk/>
            <pc:sldMk cId="109857222" sldId="256"/>
            <ac:picMk id="4" creationId="{906819E2-110B-0C2C-08BB-7F12561AB16D}"/>
          </ac:picMkLst>
        </pc:picChg>
      </pc:sldChg>
      <pc:sldChg chg="modSp mod modClrScheme chgLayout">
        <pc:chgData name="Lim, Wen Chiang" userId="S::wlim@wpi.edu::3ae049b3-921d-4281-b1f1-7cd208466559" providerId="AD" clId="Web-{53B6F8EB-D4F6-4503-BB57-B5B6A933CE92}" dt="2023-03-16T14:20:05.304" v="0"/>
        <pc:sldMkLst>
          <pc:docMk/>
          <pc:sldMk cId="3950785074" sldId="257"/>
        </pc:sldMkLst>
        <pc:spChg chg="mod ord">
          <ac:chgData name="Lim, Wen Chiang" userId="S::wlim@wpi.edu::3ae049b3-921d-4281-b1f1-7cd208466559" providerId="AD" clId="Web-{53B6F8EB-D4F6-4503-BB57-B5B6A933CE92}" dt="2023-03-16T14:20:05.304" v="0"/>
          <ac:spMkLst>
            <pc:docMk/>
            <pc:sldMk cId="3950785074" sldId="257"/>
            <ac:spMk id="2" creationId="{CA828D09-3FC5-B547-1E69-DA6AC357698A}"/>
          </ac:spMkLst>
        </pc:spChg>
        <pc:spChg chg="mod ord">
          <ac:chgData name="Lim, Wen Chiang" userId="S::wlim@wpi.edu::3ae049b3-921d-4281-b1f1-7cd208466559" providerId="AD" clId="Web-{53B6F8EB-D4F6-4503-BB57-B5B6A933CE92}" dt="2023-03-16T14:20:05.304" v="0"/>
          <ac:spMkLst>
            <pc:docMk/>
            <pc:sldMk cId="3950785074" sldId="257"/>
            <ac:spMk id="3" creationId="{951E00F6-169B-7CE6-0AF3-481AD3FC1101}"/>
          </ac:spMkLst>
        </pc:spChg>
      </pc:sldChg>
      <pc:sldChg chg="modSp mod modClrScheme chgLayout">
        <pc:chgData name="Lim, Wen Chiang" userId="S::wlim@wpi.edu::3ae049b3-921d-4281-b1f1-7cd208466559" providerId="AD" clId="Web-{53B6F8EB-D4F6-4503-BB57-B5B6A933CE92}" dt="2023-03-16T14:20:05.304" v="0"/>
        <pc:sldMkLst>
          <pc:docMk/>
          <pc:sldMk cId="1371803769" sldId="258"/>
        </pc:sldMkLst>
        <pc:spChg chg="mod ord">
          <ac:chgData name="Lim, Wen Chiang" userId="S::wlim@wpi.edu::3ae049b3-921d-4281-b1f1-7cd208466559" providerId="AD" clId="Web-{53B6F8EB-D4F6-4503-BB57-B5B6A933CE92}" dt="2023-03-16T14:20:05.304" v="0"/>
          <ac:spMkLst>
            <pc:docMk/>
            <pc:sldMk cId="1371803769" sldId="258"/>
            <ac:spMk id="2" creationId="{66CFC0A1-E085-AB63-AEBC-D5063FF45CD7}"/>
          </ac:spMkLst>
        </pc:spChg>
        <pc:spChg chg="mod ord">
          <ac:chgData name="Lim, Wen Chiang" userId="S::wlim@wpi.edu::3ae049b3-921d-4281-b1f1-7cd208466559" providerId="AD" clId="Web-{53B6F8EB-D4F6-4503-BB57-B5B6A933CE92}" dt="2023-03-16T14:20:05.304" v="0"/>
          <ac:spMkLst>
            <pc:docMk/>
            <pc:sldMk cId="1371803769" sldId="258"/>
            <ac:spMk id="3" creationId="{2AD708D4-83B8-5A7E-31CD-D47CE60CD54A}"/>
          </ac:spMkLst>
        </pc:spChg>
      </pc:sldChg>
      <pc:sldMasterChg chg="del delSldLayout">
        <pc:chgData name="Lim, Wen Chiang" userId="S::wlim@wpi.edu::3ae049b3-921d-4281-b1f1-7cd208466559" providerId="AD" clId="Web-{53B6F8EB-D4F6-4503-BB57-B5B6A933CE92}" dt="2023-03-16T14:20:05.304" v="0"/>
        <pc:sldMasterMkLst>
          <pc:docMk/>
          <pc:sldMasterMk cId="153191050" sldId="2147483684"/>
        </pc:sldMasterMkLst>
        <pc:sldLayoutChg chg="del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153191050" sldId="2147483684"/>
            <pc:sldLayoutMk cId="1182135510" sldId="2147483685"/>
          </pc:sldLayoutMkLst>
        </pc:sldLayoutChg>
        <pc:sldLayoutChg chg="del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153191050" sldId="2147483684"/>
            <pc:sldLayoutMk cId="343529505" sldId="2147483686"/>
          </pc:sldLayoutMkLst>
        </pc:sldLayoutChg>
        <pc:sldLayoutChg chg="del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153191050" sldId="2147483684"/>
            <pc:sldLayoutMk cId="1919277414" sldId="2147483687"/>
          </pc:sldLayoutMkLst>
        </pc:sldLayoutChg>
        <pc:sldLayoutChg chg="del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153191050" sldId="2147483684"/>
            <pc:sldLayoutMk cId="1067340134" sldId="2147483688"/>
          </pc:sldLayoutMkLst>
        </pc:sldLayoutChg>
        <pc:sldLayoutChg chg="del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153191050" sldId="2147483684"/>
            <pc:sldLayoutMk cId="2886443742" sldId="2147483689"/>
          </pc:sldLayoutMkLst>
        </pc:sldLayoutChg>
        <pc:sldLayoutChg chg="del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153191050" sldId="2147483684"/>
            <pc:sldLayoutMk cId="4127888628" sldId="2147483690"/>
          </pc:sldLayoutMkLst>
        </pc:sldLayoutChg>
        <pc:sldLayoutChg chg="del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153191050" sldId="2147483684"/>
            <pc:sldLayoutMk cId="3239372554" sldId="2147483691"/>
          </pc:sldLayoutMkLst>
        </pc:sldLayoutChg>
        <pc:sldLayoutChg chg="del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153191050" sldId="2147483684"/>
            <pc:sldLayoutMk cId="3057473737" sldId="2147483692"/>
          </pc:sldLayoutMkLst>
        </pc:sldLayoutChg>
        <pc:sldLayoutChg chg="del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153191050" sldId="2147483684"/>
            <pc:sldLayoutMk cId="3794081910" sldId="2147483693"/>
          </pc:sldLayoutMkLst>
        </pc:sldLayoutChg>
        <pc:sldLayoutChg chg="del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153191050" sldId="2147483684"/>
            <pc:sldLayoutMk cId="2517361101" sldId="2147483694"/>
          </pc:sldLayoutMkLst>
        </pc:sldLayoutChg>
        <pc:sldLayoutChg chg="del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153191050" sldId="2147483684"/>
            <pc:sldLayoutMk cId="1198632483" sldId="2147483695"/>
          </pc:sldLayoutMkLst>
        </pc:sldLayoutChg>
        <pc:sldLayoutChg chg="del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153191050" sldId="2147483684"/>
            <pc:sldLayoutMk cId="1023032742" sldId="2147483696"/>
          </pc:sldLayoutMkLst>
        </pc:sldLayoutChg>
        <pc:sldLayoutChg chg="del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153191050" sldId="2147483684"/>
            <pc:sldLayoutMk cId="1274823104" sldId="2147483697"/>
          </pc:sldLayoutMkLst>
        </pc:sldLayoutChg>
        <pc:sldLayoutChg chg="del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153191050" sldId="2147483684"/>
            <pc:sldLayoutMk cId="1710529375" sldId="2147483698"/>
          </pc:sldLayoutMkLst>
        </pc:sldLayoutChg>
        <pc:sldLayoutChg chg="del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153191050" sldId="2147483684"/>
            <pc:sldLayoutMk cId="731740938" sldId="2147483699"/>
          </pc:sldLayoutMkLst>
        </pc:sldLayoutChg>
        <pc:sldLayoutChg chg="del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153191050" sldId="2147483684"/>
            <pc:sldLayoutMk cId="1406458535" sldId="2147483700"/>
          </pc:sldLayoutMkLst>
        </pc:sldLayoutChg>
        <pc:sldLayoutChg chg="del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153191050" sldId="2147483684"/>
            <pc:sldLayoutMk cId="3164299105" sldId="2147483701"/>
          </pc:sldLayoutMkLst>
        </pc:sldLayoutChg>
      </pc:sldMasterChg>
      <pc:sldMasterChg chg="add addSldLayout modSldLayout">
        <pc:chgData name="Lim, Wen Chiang" userId="S::wlim@wpi.edu::3ae049b3-921d-4281-b1f1-7cd208466559" providerId="AD" clId="Web-{53B6F8EB-D4F6-4503-BB57-B5B6A933CE92}" dt="2023-03-16T14:20:05.304" v="0"/>
        <pc:sldMasterMkLst>
          <pc:docMk/>
          <pc:sldMasterMk cId="3944111564" sldId="2147483702"/>
        </pc:sldMasterMkLst>
        <pc:sldLayoutChg chg="add mod replId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3944111564" sldId="2147483702"/>
            <pc:sldLayoutMk cId="2416754164" sldId="2147483703"/>
          </pc:sldLayoutMkLst>
        </pc:sldLayoutChg>
        <pc:sldLayoutChg chg="add mod replId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3944111564" sldId="2147483702"/>
            <pc:sldLayoutMk cId="2604455309" sldId="2147483704"/>
          </pc:sldLayoutMkLst>
        </pc:sldLayoutChg>
        <pc:sldLayoutChg chg="add mod replId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3944111564" sldId="2147483702"/>
            <pc:sldLayoutMk cId="2005131280" sldId="2147483705"/>
          </pc:sldLayoutMkLst>
        </pc:sldLayoutChg>
        <pc:sldLayoutChg chg="add mod replId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3944111564" sldId="2147483702"/>
            <pc:sldLayoutMk cId="3940010645" sldId="2147483706"/>
          </pc:sldLayoutMkLst>
        </pc:sldLayoutChg>
        <pc:sldLayoutChg chg="add mod replId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3944111564" sldId="2147483702"/>
            <pc:sldLayoutMk cId="720248252" sldId="2147483707"/>
          </pc:sldLayoutMkLst>
        </pc:sldLayoutChg>
        <pc:sldLayoutChg chg="add mod replId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3944111564" sldId="2147483702"/>
            <pc:sldLayoutMk cId="163311171" sldId="2147483708"/>
          </pc:sldLayoutMkLst>
        </pc:sldLayoutChg>
        <pc:sldLayoutChg chg="add mod replId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3944111564" sldId="2147483702"/>
            <pc:sldLayoutMk cId="3082428744" sldId="2147483709"/>
          </pc:sldLayoutMkLst>
        </pc:sldLayoutChg>
        <pc:sldLayoutChg chg="add mod replId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3944111564" sldId="2147483702"/>
            <pc:sldLayoutMk cId="1333288084" sldId="2147483710"/>
          </pc:sldLayoutMkLst>
        </pc:sldLayoutChg>
        <pc:sldLayoutChg chg="add mod replId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3944111564" sldId="2147483702"/>
            <pc:sldLayoutMk cId="2851679904" sldId="2147483711"/>
          </pc:sldLayoutMkLst>
        </pc:sldLayoutChg>
        <pc:sldLayoutChg chg="add mod replId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3944111564" sldId="2147483702"/>
            <pc:sldLayoutMk cId="2708115551" sldId="2147483712"/>
          </pc:sldLayoutMkLst>
        </pc:sldLayoutChg>
        <pc:sldLayoutChg chg="add mod replId">
          <pc:chgData name="Lim, Wen Chiang" userId="S::wlim@wpi.edu::3ae049b3-921d-4281-b1f1-7cd208466559" providerId="AD" clId="Web-{53B6F8EB-D4F6-4503-BB57-B5B6A933CE92}" dt="2023-03-16T14:20:05.304" v="0"/>
          <pc:sldLayoutMkLst>
            <pc:docMk/>
            <pc:sldMasterMk cId="3944111564" sldId="2147483702"/>
            <pc:sldLayoutMk cId="2390914264" sldId="2147483713"/>
          </pc:sldLayoutMkLst>
        </pc:sldLayoutChg>
      </pc:sldMasterChg>
    </pc:docChg>
  </pc:docChgLst>
  <pc:docChgLst>
    <pc:chgData name="Fox, Daniel" userId="S::dcfox1@wpi.edu::74cede58-ecf1-46b0-9404-6ee5ff31b309" providerId="AD" clId="Web-{0552A899-C9BB-4A09-86BA-4BE2D6B41C06}"/>
    <pc:docChg chg="modSld">
      <pc:chgData name="Fox, Daniel" userId="S::dcfox1@wpi.edu::74cede58-ecf1-46b0-9404-6ee5ff31b309" providerId="AD" clId="Web-{0552A899-C9BB-4A09-86BA-4BE2D6B41C06}" dt="2023-04-24T17:13:21.258" v="3" actId="20577"/>
      <pc:docMkLst>
        <pc:docMk/>
      </pc:docMkLst>
      <pc:sldChg chg="modSp">
        <pc:chgData name="Fox, Daniel" userId="S::dcfox1@wpi.edu::74cede58-ecf1-46b0-9404-6ee5ff31b309" providerId="AD" clId="Web-{0552A899-C9BB-4A09-86BA-4BE2D6B41C06}" dt="2023-04-24T17:13:21.258" v="3" actId="20577"/>
        <pc:sldMkLst>
          <pc:docMk/>
          <pc:sldMk cId="991621948" sldId="275"/>
        </pc:sldMkLst>
        <pc:spChg chg="mod">
          <ac:chgData name="Fox, Daniel" userId="S::dcfox1@wpi.edu::74cede58-ecf1-46b0-9404-6ee5ff31b309" providerId="AD" clId="Web-{0552A899-C9BB-4A09-86BA-4BE2D6B41C06}" dt="2023-04-24T17:13:21.258" v="3" actId="20577"/>
          <ac:spMkLst>
            <pc:docMk/>
            <pc:sldMk cId="991621948" sldId="275"/>
            <ac:spMk id="4" creationId="{4B3CB3D9-1BC8-FE30-94D9-D6DD3F62392C}"/>
          </ac:spMkLst>
        </pc:spChg>
      </pc:sldChg>
    </pc:docChg>
  </pc:docChgLst>
  <pc:docChgLst>
    <pc:chgData name="Lim, Wen Chiang" userId="S::wlim@wpi.edu::3ae049b3-921d-4281-b1f1-7cd208466559" providerId="AD" clId="Web-{FA07E51E-8DE2-4D65-BE59-DCA9D912E309}"/>
    <pc:docChg chg="addSld modSld">
      <pc:chgData name="Lim, Wen Chiang" userId="S::wlim@wpi.edu::3ae049b3-921d-4281-b1f1-7cd208466559" providerId="AD" clId="Web-{FA07E51E-8DE2-4D65-BE59-DCA9D912E309}" dt="2023-04-24T00:33:22.597" v="4" actId="20577"/>
      <pc:docMkLst>
        <pc:docMk/>
      </pc:docMkLst>
      <pc:sldChg chg="modSp new">
        <pc:chgData name="Lim, Wen Chiang" userId="S::wlim@wpi.edu::3ae049b3-921d-4281-b1f1-7cd208466559" providerId="AD" clId="Web-{FA07E51E-8DE2-4D65-BE59-DCA9D912E309}" dt="2023-04-24T00:33:22.597" v="4" actId="20577"/>
        <pc:sldMkLst>
          <pc:docMk/>
          <pc:sldMk cId="3681925668" sldId="272"/>
        </pc:sldMkLst>
        <pc:spChg chg="mod">
          <ac:chgData name="Lim, Wen Chiang" userId="S::wlim@wpi.edu::3ae049b3-921d-4281-b1f1-7cd208466559" providerId="AD" clId="Web-{FA07E51E-8DE2-4D65-BE59-DCA9D912E309}" dt="2023-04-24T00:33:22.597" v="4" actId="20577"/>
          <ac:spMkLst>
            <pc:docMk/>
            <pc:sldMk cId="3681925668" sldId="272"/>
            <ac:spMk id="2" creationId="{00E2399C-AA85-201C-6B87-E172AE67D223}"/>
          </ac:spMkLst>
        </pc:spChg>
      </pc:sldChg>
    </pc:docChg>
  </pc:docChgLst>
  <pc:docChgLst>
    <pc:chgData name="Fox, Daniel" userId="S::dcfox1@wpi.edu::74cede58-ecf1-46b0-9404-6ee5ff31b309" providerId="AD" clId="Web-{C066D13A-D329-4F4A-9CD9-72CE099D7709}"/>
    <pc:docChg chg="addSld modSld">
      <pc:chgData name="Fox, Daniel" userId="S::dcfox1@wpi.edu::74cede58-ecf1-46b0-9404-6ee5ff31b309" providerId="AD" clId="Web-{C066D13A-D329-4F4A-9CD9-72CE099D7709}" dt="2023-04-25T00:20:56.421" v="276" actId="20577"/>
      <pc:docMkLst>
        <pc:docMk/>
      </pc:docMkLst>
      <pc:sldChg chg="modSp">
        <pc:chgData name="Fox, Daniel" userId="S::dcfox1@wpi.edu::74cede58-ecf1-46b0-9404-6ee5ff31b309" providerId="AD" clId="Web-{C066D13A-D329-4F4A-9CD9-72CE099D7709}" dt="2023-04-25T00:20:56.421" v="276" actId="20577"/>
        <pc:sldMkLst>
          <pc:docMk/>
          <pc:sldMk cId="991621948" sldId="275"/>
        </pc:sldMkLst>
        <pc:spChg chg="mod">
          <ac:chgData name="Fox, Daniel" userId="S::dcfox1@wpi.edu::74cede58-ecf1-46b0-9404-6ee5ff31b309" providerId="AD" clId="Web-{C066D13A-D329-4F4A-9CD9-72CE099D7709}" dt="2023-04-25T00:20:56.421" v="276" actId="20577"/>
          <ac:spMkLst>
            <pc:docMk/>
            <pc:sldMk cId="991621948" sldId="275"/>
            <ac:spMk id="4" creationId="{4B3CB3D9-1BC8-FE30-94D9-D6DD3F62392C}"/>
          </ac:spMkLst>
        </pc:spChg>
      </pc:sldChg>
      <pc:sldChg chg="modSp add replId">
        <pc:chgData name="Fox, Daniel" userId="S::dcfox1@wpi.edu::74cede58-ecf1-46b0-9404-6ee5ff31b309" providerId="AD" clId="Web-{C066D13A-D329-4F4A-9CD9-72CE099D7709}" dt="2023-04-25T00:13:20.752" v="46" actId="20577"/>
        <pc:sldMkLst>
          <pc:docMk/>
          <pc:sldMk cId="2057218721" sldId="282"/>
        </pc:sldMkLst>
        <pc:spChg chg="mod">
          <ac:chgData name="Fox, Daniel" userId="S::dcfox1@wpi.edu::74cede58-ecf1-46b0-9404-6ee5ff31b309" providerId="AD" clId="Web-{C066D13A-D329-4F4A-9CD9-72CE099D7709}" dt="2023-04-25T00:08:58.104" v="2" actId="20577"/>
          <ac:spMkLst>
            <pc:docMk/>
            <pc:sldMk cId="2057218721" sldId="282"/>
            <ac:spMk id="2" creationId="{0E2314AD-B8E1-3118-3108-4718FCDC14DD}"/>
          </ac:spMkLst>
        </pc:spChg>
        <pc:spChg chg="mod">
          <ac:chgData name="Fox, Daniel" userId="S::dcfox1@wpi.edu::74cede58-ecf1-46b0-9404-6ee5ff31b309" providerId="AD" clId="Web-{C066D13A-D329-4F4A-9CD9-72CE099D7709}" dt="2023-04-25T00:13:20.752" v="46" actId="20577"/>
          <ac:spMkLst>
            <pc:docMk/>
            <pc:sldMk cId="2057218721" sldId="282"/>
            <ac:spMk id="3" creationId="{2563FCBB-D757-FD1A-7810-54F6CC621375}"/>
          </ac:spMkLst>
        </pc:spChg>
      </pc:sldChg>
      <pc:sldChg chg="modSp new">
        <pc:chgData name="Fox, Daniel" userId="S::dcfox1@wpi.edu::74cede58-ecf1-46b0-9404-6ee5ff31b309" providerId="AD" clId="Web-{C066D13A-D329-4F4A-9CD9-72CE099D7709}" dt="2023-04-25T00:18:28.229" v="181" actId="20577"/>
        <pc:sldMkLst>
          <pc:docMk/>
          <pc:sldMk cId="391137035" sldId="283"/>
        </pc:sldMkLst>
        <pc:spChg chg="mod">
          <ac:chgData name="Fox, Daniel" userId="S::dcfox1@wpi.edu::74cede58-ecf1-46b0-9404-6ee5ff31b309" providerId="AD" clId="Web-{C066D13A-D329-4F4A-9CD9-72CE099D7709}" dt="2023-04-25T00:18:28.229" v="181" actId="20577"/>
          <ac:spMkLst>
            <pc:docMk/>
            <pc:sldMk cId="391137035" sldId="283"/>
            <ac:spMk id="3" creationId="{BDC10640-B06E-B37E-68D8-CF5DC60299D4}"/>
          </ac:spMkLst>
        </pc:spChg>
      </pc:sldChg>
    </pc:docChg>
  </pc:docChgLst>
  <pc:docChgLst>
    <pc:chgData name="Lim, Wen Chiang" userId="S::wlim@wpi.edu::3ae049b3-921d-4281-b1f1-7cd208466559" providerId="AD" clId="Web-{17EF6D75-AFE8-4463-BF80-8CD9487B48D1}"/>
    <pc:docChg chg="addSld delSld modSld">
      <pc:chgData name="Lim, Wen Chiang" userId="S::wlim@wpi.edu::3ae049b3-921d-4281-b1f1-7cd208466559" providerId="AD" clId="Web-{17EF6D75-AFE8-4463-BF80-8CD9487B48D1}" dt="2023-04-20T04:23:24.423" v="149" actId="20577"/>
      <pc:docMkLst>
        <pc:docMk/>
      </pc:docMkLst>
      <pc:sldChg chg="addSp delSp modSp add del">
        <pc:chgData name="Lim, Wen Chiang" userId="S::wlim@wpi.edu::3ae049b3-921d-4281-b1f1-7cd208466559" providerId="AD" clId="Web-{17EF6D75-AFE8-4463-BF80-8CD9487B48D1}" dt="2023-04-20T04:17:26.007" v="21" actId="14100"/>
        <pc:sldMkLst>
          <pc:docMk/>
          <pc:sldMk cId="1094987682" sldId="259"/>
        </pc:sldMkLst>
        <pc:spChg chg="mod">
          <ac:chgData name="Lim, Wen Chiang" userId="S::wlim@wpi.edu::3ae049b3-921d-4281-b1f1-7cd208466559" providerId="AD" clId="Web-{17EF6D75-AFE8-4463-BF80-8CD9487B48D1}" dt="2023-04-20T04:17:26.007" v="21" actId="14100"/>
          <ac:spMkLst>
            <pc:docMk/>
            <pc:sldMk cId="1094987682" sldId="259"/>
            <ac:spMk id="2" creationId="{0E2314AD-B8E1-3118-3108-4718FCDC14DD}"/>
          </ac:spMkLst>
        </pc:spChg>
        <pc:spChg chg="del">
          <ac:chgData name="Lim, Wen Chiang" userId="S::wlim@wpi.edu::3ae049b3-921d-4281-b1f1-7cd208466559" providerId="AD" clId="Web-{17EF6D75-AFE8-4463-BF80-8CD9487B48D1}" dt="2023-04-20T04:16:51.757" v="11"/>
          <ac:spMkLst>
            <pc:docMk/>
            <pc:sldMk cId="1094987682" sldId="259"/>
            <ac:spMk id="3" creationId="{7E0DA4C1-B7F4-967E-C913-A652BC75C873}"/>
          </ac:spMkLst>
        </pc:spChg>
        <pc:spChg chg="add del mod">
          <ac:chgData name="Lim, Wen Chiang" userId="S::wlim@wpi.edu::3ae049b3-921d-4281-b1f1-7cd208466559" providerId="AD" clId="Web-{17EF6D75-AFE8-4463-BF80-8CD9487B48D1}" dt="2023-04-20T04:16:59.147" v="13"/>
          <ac:spMkLst>
            <pc:docMk/>
            <pc:sldMk cId="1094987682" sldId="259"/>
            <ac:spMk id="5" creationId="{FB96C299-0295-195D-05DE-2770413AFBDA}"/>
          </ac:spMkLst>
        </pc:spChg>
        <pc:picChg chg="del">
          <ac:chgData name="Lim, Wen Chiang" userId="S::wlim@wpi.edu::3ae049b3-921d-4281-b1f1-7cd208466559" providerId="AD" clId="Web-{17EF6D75-AFE8-4463-BF80-8CD9487B48D1}" dt="2023-04-20T04:16:55.382" v="12"/>
          <ac:picMkLst>
            <pc:docMk/>
            <pc:sldMk cId="1094987682" sldId="259"/>
            <ac:picMk id="6" creationId="{EF3E262E-1242-5337-9083-D6BBF2AF7445}"/>
          </ac:picMkLst>
        </pc:picChg>
      </pc:sldChg>
      <pc:sldChg chg="add del">
        <pc:chgData name="Lim, Wen Chiang" userId="S::wlim@wpi.edu::3ae049b3-921d-4281-b1f1-7cd208466559" providerId="AD" clId="Web-{17EF6D75-AFE8-4463-BF80-8CD9487B48D1}" dt="2023-04-20T04:17:44.555" v="28"/>
        <pc:sldMkLst>
          <pc:docMk/>
          <pc:sldMk cId="1066139478" sldId="260"/>
        </pc:sldMkLst>
      </pc:sldChg>
      <pc:sldChg chg="modSp add del">
        <pc:chgData name="Lim, Wen Chiang" userId="S::wlim@wpi.edu::3ae049b3-921d-4281-b1f1-7cd208466559" providerId="AD" clId="Web-{17EF6D75-AFE8-4463-BF80-8CD9487B48D1}" dt="2023-04-20T04:17:27.945" v="22"/>
        <pc:sldMkLst>
          <pc:docMk/>
          <pc:sldMk cId="2036625287" sldId="261"/>
        </pc:sldMkLst>
        <pc:spChg chg="mod">
          <ac:chgData name="Lim, Wen Chiang" userId="S::wlim@wpi.edu::3ae049b3-921d-4281-b1f1-7cd208466559" providerId="AD" clId="Web-{17EF6D75-AFE8-4463-BF80-8CD9487B48D1}" dt="2023-04-20T04:17:17.445" v="17" actId="20577"/>
          <ac:spMkLst>
            <pc:docMk/>
            <pc:sldMk cId="2036625287" sldId="261"/>
            <ac:spMk id="2" creationId="{0E2314AD-B8E1-3118-3108-4718FCDC14DD}"/>
          </ac:spMkLst>
        </pc:spChg>
      </pc:sldChg>
      <pc:sldChg chg="addSp modSp add replId">
        <pc:chgData name="Lim, Wen Chiang" userId="S::wlim@wpi.edu::3ae049b3-921d-4281-b1f1-7cd208466559" providerId="AD" clId="Web-{17EF6D75-AFE8-4463-BF80-8CD9487B48D1}" dt="2023-04-20T04:19:01.900" v="64" actId="20577"/>
        <pc:sldMkLst>
          <pc:docMk/>
          <pc:sldMk cId="3191439958" sldId="261"/>
        </pc:sldMkLst>
        <pc:spChg chg="mod">
          <ac:chgData name="Lim, Wen Chiang" userId="S::wlim@wpi.edu::3ae049b3-921d-4281-b1f1-7cd208466559" providerId="AD" clId="Web-{17EF6D75-AFE8-4463-BF80-8CD9487B48D1}" dt="2023-04-20T04:18:31.993" v="36" actId="14100"/>
          <ac:spMkLst>
            <pc:docMk/>
            <pc:sldMk cId="3191439958" sldId="261"/>
            <ac:spMk id="2" creationId="{0E2314AD-B8E1-3118-3108-4718FCDC14DD}"/>
          </ac:spMkLst>
        </pc:spChg>
        <pc:spChg chg="add mod">
          <ac:chgData name="Lim, Wen Chiang" userId="S::wlim@wpi.edu::3ae049b3-921d-4281-b1f1-7cd208466559" providerId="AD" clId="Web-{17EF6D75-AFE8-4463-BF80-8CD9487B48D1}" dt="2023-04-20T04:19:01.900" v="64" actId="20577"/>
          <ac:spMkLst>
            <pc:docMk/>
            <pc:sldMk cId="3191439958" sldId="261"/>
            <ac:spMk id="3" creationId="{1CAE1E00-8283-1ABC-AE97-18B172038DAB}"/>
          </ac:spMkLst>
        </pc:spChg>
      </pc:sldChg>
      <pc:sldChg chg="addSp modSp add replId">
        <pc:chgData name="Lim, Wen Chiang" userId="S::wlim@wpi.edu::3ae049b3-921d-4281-b1f1-7cd208466559" providerId="AD" clId="Web-{17EF6D75-AFE8-4463-BF80-8CD9487B48D1}" dt="2023-04-20T04:21:43.623" v="100"/>
        <pc:sldMkLst>
          <pc:docMk/>
          <pc:sldMk cId="2966278636" sldId="262"/>
        </pc:sldMkLst>
        <pc:spChg chg="mod">
          <ac:chgData name="Lim, Wen Chiang" userId="S::wlim@wpi.edu::3ae049b3-921d-4281-b1f1-7cd208466559" providerId="AD" clId="Web-{17EF6D75-AFE8-4463-BF80-8CD9487B48D1}" dt="2023-04-20T04:21:30.779" v="98" actId="20577"/>
          <ac:spMkLst>
            <pc:docMk/>
            <pc:sldMk cId="2966278636" sldId="262"/>
            <ac:spMk id="2" creationId="{0E2314AD-B8E1-3118-3108-4718FCDC14DD}"/>
          </ac:spMkLst>
        </pc:spChg>
        <pc:spChg chg="add">
          <ac:chgData name="Lim, Wen Chiang" userId="S::wlim@wpi.edu::3ae049b3-921d-4281-b1f1-7cd208466559" providerId="AD" clId="Web-{17EF6D75-AFE8-4463-BF80-8CD9487B48D1}" dt="2023-04-20T04:21:43.623" v="100"/>
          <ac:spMkLst>
            <pc:docMk/>
            <pc:sldMk cId="2966278636" sldId="262"/>
            <ac:spMk id="4" creationId="{D3E99325-A0C6-886E-CB2A-3CE48B0C81BA}"/>
          </ac:spMkLst>
        </pc:spChg>
      </pc:sldChg>
      <pc:sldChg chg="modSp add replId">
        <pc:chgData name="Lim, Wen Chiang" userId="S::wlim@wpi.edu::3ae049b3-921d-4281-b1f1-7cd208466559" providerId="AD" clId="Web-{17EF6D75-AFE8-4463-BF80-8CD9487B48D1}" dt="2023-04-20T04:23:07.719" v="140" actId="20577"/>
        <pc:sldMkLst>
          <pc:docMk/>
          <pc:sldMk cId="2434024717" sldId="263"/>
        </pc:sldMkLst>
        <pc:spChg chg="mod">
          <ac:chgData name="Lim, Wen Chiang" userId="S::wlim@wpi.edu::3ae049b3-921d-4281-b1f1-7cd208466559" providerId="AD" clId="Web-{17EF6D75-AFE8-4463-BF80-8CD9487B48D1}" dt="2023-04-20T04:23:07.719" v="140" actId="20577"/>
          <ac:spMkLst>
            <pc:docMk/>
            <pc:sldMk cId="2434024717" sldId="263"/>
            <ac:spMk id="2" creationId="{0E2314AD-B8E1-3118-3108-4718FCDC14DD}"/>
          </ac:spMkLst>
        </pc:spChg>
      </pc:sldChg>
      <pc:sldChg chg="modSp add replId">
        <pc:chgData name="Lim, Wen Chiang" userId="S::wlim@wpi.edu::3ae049b3-921d-4281-b1f1-7cd208466559" providerId="AD" clId="Web-{17EF6D75-AFE8-4463-BF80-8CD9487B48D1}" dt="2023-04-20T04:23:14.469" v="142" actId="20577"/>
        <pc:sldMkLst>
          <pc:docMk/>
          <pc:sldMk cId="3179117019" sldId="264"/>
        </pc:sldMkLst>
        <pc:spChg chg="mod">
          <ac:chgData name="Lim, Wen Chiang" userId="S::wlim@wpi.edu::3ae049b3-921d-4281-b1f1-7cd208466559" providerId="AD" clId="Web-{17EF6D75-AFE8-4463-BF80-8CD9487B48D1}" dt="2023-04-20T04:23:14.469" v="142" actId="20577"/>
          <ac:spMkLst>
            <pc:docMk/>
            <pc:sldMk cId="3179117019" sldId="264"/>
            <ac:spMk id="2" creationId="{0E2314AD-B8E1-3118-3108-4718FCDC14DD}"/>
          </ac:spMkLst>
        </pc:spChg>
      </pc:sldChg>
      <pc:sldChg chg="modSp add replId">
        <pc:chgData name="Lim, Wen Chiang" userId="S::wlim@wpi.edu::3ae049b3-921d-4281-b1f1-7cd208466559" providerId="AD" clId="Web-{17EF6D75-AFE8-4463-BF80-8CD9487B48D1}" dt="2023-04-20T04:23:24.423" v="149" actId="20577"/>
        <pc:sldMkLst>
          <pc:docMk/>
          <pc:sldMk cId="3011354221" sldId="265"/>
        </pc:sldMkLst>
        <pc:spChg chg="mod">
          <ac:chgData name="Lim, Wen Chiang" userId="S::wlim@wpi.edu::3ae049b3-921d-4281-b1f1-7cd208466559" providerId="AD" clId="Web-{17EF6D75-AFE8-4463-BF80-8CD9487B48D1}" dt="2023-04-20T04:23:24.423" v="149" actId="20577"/>
          <ac:spMkLst>
            <pc:docMk/>
            <pc:sldMk cId="3011354221" sldId="265"/>
            <ac:spMk id="2" creationId="{0E2314AD-B8E1-3118-3108-4718FCDC14DD}"/>
          </ac:spMkLst>
        </pc:spChg>
      </pc:sldChg>
      <pc:sldChg chg="addSp modSp add">
        <pc:chgData name="Lim, Wen Chiang" userId="S::wlim@wpi.edu::3ae049b3-921d-4281-b1f1-7cd208466559" providerId="AD" clId="Web-{17EF6D75-AFE8-4463-BF80-8CD9487B48D1}" dt="2023-04-20T04:22:54.484" v="135" actId="20577"/>
        <pc:sldMkLst>
          <pc:docMk/>
          <pc:sldMk cId="3101638071" sldId="266"/>
        </pc:sldMkLst>
        <pc:spChg chg="mod">
          <ac:chgData name="Lim, Wen Chiang" userId="S::wlim@wpi.edu::3ae049b3-921d-4281-b1f1-7cd208466559" providerId="AD" clId="Web-{17EF6D75-AFE8-4463-BF80-8CD9487B48D1}" dt="2023-04-20T04:22:16.780" v="117" actId="20577"/>
          <ac:spMkLst>
            <pc:docMk/>
            <pc:sldMk cId="3101638071" sldId="266"/>
            <ac:spMk id="2" creationId="{0E2314AD-B8E1-3118-3108-4718FCDC14DD}"/>
          </ac:spMkLst>
        </pc:spChg>
        <pc:spChg chg="add mod">
          <ac:chgData name="Lim, Wen Chiang" userId="S::wlim@wpi.edu::3ae049b3-921d-4281-b1f1-7cd208466559" providerId="AD" clId="Web-{17EF6D75-AFE8-4463-BF80-8CD9487B48D1}" dt="2023-04-20T04:22:54.484" v="135" actId="20577"/>
          <ac:spMkLst>
            <pc:docMk/>
            <pc:sldMk cId="3101638071" sldId="266"/>
            <ac:spMk id="4" creationId="{618AC50F-8BB4-F86D-C4EB-D7F0B19375AB}"/>
          </ac:spMkLst>
        </pc:spChg>
      </pc:sldChg>
      <pc:sldChg chg="modSp add replId">
        <pc:chgData name="Lim, Wen Chiang" userId="S::wlim@wpi.edu::3ae049b3-921d-4281-b1f1-7cd208466559" providerId="AD" clId="Web-{17EF6D75-AFE8-4463-BF80-8CD9487B48D1}" dt="2023-04-20T04:21:25.170" v="97" actId="20577"/>
        <pc:sldMkLst>
          <pc:docMk/>
          <pc:sldMk cId="64869312" sldId="267"/>
        </pc:sldMkLst>
        <pc:spChg chg="mod">
          <ac:chgData name="Lim, Wen Chiang" userId="S::wlim@wpi.edu::3ae049b3-921d-4281-b1f1-7cd208466559" providerId="AD" clId="Web-{17EF6D75-AFE8-4463-BF80-8CD9487B48D1}" dt="2023-04-20T04:21:25.170" v="97" actId="20577"/>
          <ac:spMkLst>
            <pc:docMk/>
            <pc:sldMk cId="64869312" sldId="267"/>
            <ac:spMk id="3" creationId="{1CAE1E00-8283-1ABC-AE97-18B172038DAB}"/>
          </ac:spMkLst>
        </pc:spChg>
      </pc:sldChg>
      <pc:sldChg chg="delSp modSp add replId">
        <pc:chgData name="Lim, Wen Chiang" userId="S::wlim@wpi.edu::3ae049b3-921d-4281-b1f1-7cd208466559" providerId="AD" clId="Web-{17EF6D75-AFE8-4463-BF80-8CD9487B48D1}" dt="2023-04-20T04:22:01.092" v="113"/>
        <pc:sldMkLst>
          <pc:docMk/>
          <pc:sldMk cId="2526355605" sldId="268"/>
        </pc:sldMkLst>
        <pc:spChg chg="mod">
          <ac:chgData name="Lim, Wen Chiang" userId="S::wlim@wpi.edu::3ae049b3-921d-4281-b1f1-7cd208466559" providerId="AD" clId="Web-{17EF6D75-AFE8-4463-BF80-8CD9487B48D1}" dt="2023-04-20T04:21:55.436" v="110" actId="14100"/>
          <ac:spMkLst>
            <pc:docMk/>
            <pc:sldMk cId="2526355605" sldId="268"/>
            <ac:spMk id="2" creationId="{0E2314AD-B8E1-3118-3108-4718FCDC14DD}"/>
          </ac:spMkLst>
        </pc:spChg>
        <pc:spChg chg="del mod">
          <ac:chgData name="Lim, Wen Chiang" userId="S::wlim@wpi.edu::3ae049b3-921d-4281-b1f1-7cd208466559" providerId="AD" clId="Web-{17EF6D75-AFE8-4463-BF80-8CD9487B48D1}" dt="2023-04-20T04:22:01.092" v="113"/>
          <ac:spMkLst>
            <pc:docMk/>
            <pc:sldMk cId="2526355605" sldId="268"/>
            <ac:spMk id="3" creationId="{1CAE1E00-8283-1ABC-AE97-18B172038DAB}"/>
          </ac:spMkLst>
        </pc:spChg>
      </pc:sldChg>
    </pc:docChg>
  </pc:docChgLst>
  <pc:docChgLst>
    <pc:chgData name="Lim, Wen Chiang" userId="S::wlim@wpi.edu::3ae049b3-921d-4281-b1f1-7cd208466559" providerId="AD" clId="Web-{AF19C062-4347-4F12-8468-EEBC14AE4E34}"/>
    <pc:docChg chg="addSld modSld addMainMaster delMainMaster">
      <pc:chgData name="Lim, Wen Chiang" userId="S::wlim@wpi.edu::3ae049b3-921d-4281-b1f1-7cd208466559" providerId="AD" clId="Web-{AF19C062-4347-4F12-8468-EEBC14AE4E34}" dt="2023-03-16T14:19:27.575" v="26"/>
      <pc:docMkLst>
        <pc:docMk/>
      </pc:docMkLst>
      <pc:sldChg chg="addSp delSp modSp mod setBg modClrScheme addAnim delDesignElem chgLayout">
        <pc:chgData name="Lim, Wen Chiang" userId="S::wlim@wpi.edu::3ae049b3-921d-4281-b1f1-7cd208466559" providerId="AD" clId="Web-{AF19C062-4347-4F12-8468-EEBC14AE4E34}" dt="2023-03-16T14:19:27.575" v="26"/>
        <pc:sldMkLst>
          <pc:docMk/>
          <pc:sldMk cId="109857222" sldId="256"/>
        </pc:sldMkLst>
        <pc:spChg chg="mod ord">
          <ac:chgData name="Lim, Wen Chiang" userId="S::wlim@wpi.edu::3ae049b3-921d-4281-b1f1-7cd208466559" providerId="AD" clId="Web-{AF19C062-4347-4F12-8468-EEBC14AE4E34}" dt="2023-03-16T14:19:27.575" v="2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Lim, Wen Chiang" userId="S::wlim@wpi.edu::3ae049b3-921d-4281-b1f1-7cd208466559" providerId="AD" clId="Web-{AF19C062-4347-4F12-8468-EEBC14AE4E34}" dt="2023-03-16T14:19:27.575" v="2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Lim, Wen Chiang" userId="S::wlim@wpi.edu::3ae049b3-921d-4281-b1f1-7cd208466559" providerId="AD" clId="Web-{AF19C062-4347-4F12-8468-EEBC14AE4E34}" dt="2023-03-16T14:18:47.965" v="16"/>
          <ac:spMkLst>
            <pc:docMk/>
            <pc:sldMk cId="109857222" sldId="256"/>
            <ac:spMk id="9" creationId="{9C51935E-4A08-4AE4-8E13-F40CD3C4F1C4}"/>
          </ac:spMkLst>
        </pc:spChg>
        <pc:spChg chg="add del">
          <ac:chgData name="Lim, Wen Chiang" userId="S::wlim@wpi.edu::3ae049b3-921d-4281-b1f1-7cd208466559" providerId="AD" clId="Web-{AF19C062-4347-4F12-8468-EEBC14AE4E34}" dt="2023-03-16T14:19:16.215" v="22"/>
          <ac:spMkLst>
            <pc:docMk/>
            <pc:sldMk cId="109857222" sldId="256"/>
            <ac:spMk id="48" creationId="{9C51935E-4A08-4AE4-8E13-F40CD3C4F1C4}"/>
          </ac:spMkLst>
        </pc:spChg>
        <pc:spChg chg="add del">
          <ac:chgData name="Lim, Wen Chiang" userId="S::wlim@wpi.edu::3ae049b3-921d-4281-b1f1-7cd208466559" providerId="AD" clId="Web-{AF19C062-4347-4F12-8468-EEBC14AE4E34}" dt="2023-03-16T14:19:27.575" v="26"/>
          <ac:spMkLst>
            <pc:docMk/>
            <pc:sldMk cId="109857222" sldId="256"/>
            <ac:spMk id="58" creationId="{9C51935E-4A08-4AE4-8E13-F40CD3C4F1C4}"/>
          </ac:spMkLst>
        </pc:spChg>
        <pc:spChg chg="add del">
          <ac:chgData name="Lim, Wen Chiang" userId="S::wlim@wpi.edu::3ae049b3-921d-4281-b1f1-7cd208466559" providerId="AD" clId="Web-{AF19C062-4347-4F12-8468-EEBC14AE4E34}" dt="2023-03-16T14:19:27.575" v="26"/>
          <ac:spMkLst>
            <pc:docMk/>
            <pc:sldMk cId="109857222" sldId="256"/>
            <ac:spMk id="62" creationId="{8CED433A-4441-4EF2-A360-2D5C19C7F3CD}"/>
          </ac:spMkLst>
        </pc:spChg>
        <pc:grpChg chg="add del">
          <ac:chgData name="Lim, Wen Chiang" userId="S::wlim@wpi.edu::3ae049b3-921d-4281-b1f1-7cd208466559" providerId="AD" clId="Web-{AF19C062-4347-4F12-8468-EEBC14AE4E34}" dt="2023-03-16T14:18:47.965" v="16"/>
          <ac:grpSpMkLst>
            <pc:docMk/>
            <pc:sldMk cId="109857222" sldId="256"/>
            <ac:grpSpMk id="11" creationId="{4B7AF231-444C-44D0-B791-BAFE395E36AC}"/>
          </ac:grpSpMkLst>
        </pc:grpChg>
        <pc:grpChg chg="add del">
          <ac:chgData name="Lim, Wen Chiang" userId="S::wlim@wpi.edu::3ae049b3-921d-4281-b1f1-7cd208466559" providerId="AD" clId="Web-{AF19C062-4347-4F12-8468-EEBC14AE4E34}" dt="2023-03-16T14:19:19.044" v="25"/>
          <ac:grpSpMkLst>
            <pc:docMk/>
            <pc:sldMk cId="109857222" sldId="256"/>
            <ac:grpSpMk id="19" creationId="{24A5CBF4-323E-4A2D-A9CD-A3CC0050D948}"/>
          </ac:grpSpMkLst>
        </pc:grpChg>
        <pc:grpChg chg="add del">
          <ac:chgData name="Lim, Wen Chiang" userId="S::wlim@wpi.edu::3ae049b3-921d-4281-b1f1-7cd208466559" providerId="AD" clId="Web-{AF19C062-4347-4F12-8468-EEBC14AE4E34}" dt="2023-03-16T14:19:10.012" v="18"/>
          <ac:grpSpMkLst>
            <pc:docMk/>
            <pc:sldMk cId="109857222" sldId="256"/>
            <ac:grpSpMk id="34" creationId="{24A5CBF4-323E-4A2D-A9CD-A3CC0050D948}"/>
          </ac:grpSpMkLst>
        </pc:grpChg>
        <pc:grpChg chg="add del">
          <ac:chgData name="Lim, Wen Chiang" userId="S::wlim@wpi.edu::3ae049b3-921d-4281-b1f1-7cd208466559" providerId="AD" clId="Web-{AF19C062-4347-4F12-8468-EEBC14AE4E34}" dt="2023-03-16T14:19:16.215" v="22"/>
          <ac:grpSpMkLst>
            <pc:docMk/>
            <pc:sldMk cId="109857222" sldId="256"/>
            <ac:grpSpMk id="36" creationId="{4B7AF231-444C-44D0-B791-BAFE395E36AC}"/>
          </ac:grpSpMkLst>
        </pc:grpChg>
        <pc:grpChg chg="add del">
          <ac:chgData name="Lim, Wen Chiang" userId="S::wlim@wpi.edu::3ae049b3-921d-4281-b1f1-7cd208466559" providerId="AD" clId="Web-{AF19C062-4347-4F12-8468-EEBC14AE4E34}" dt="2023-03-16T14:19:19.012" v="24"/>
          <ac:grpSpMkLst>
            <pc:docMk/>
            <pc:sldMk cId="109857222" sldId="256"/>
            <ac:grpSpMk id="44" creationId="{197775A9-D29E-4DD8-A104-CCD5D95DD7E3}"/>
          </ac:grpSpMkLst>
        </pc:grpChg>
        <pc:grpChg chg="add del">
          <ac:chgData name="Lim, Wen Chiang" userId="S::wlim@wpi.edu::3ae049b3-921d-4281-b1f1-7cd208466559" providerId="AD" clId="Web-{AF19C062-4347-4F12-8468-EEBC14AE4E34}" dt="2023-03-16T14:19:12.762" v="20"/>
          <ac:grpSpMkLst>
            <pc:docMk/>
            <pc:sldMk cId="109857222" sldId="256"/>
            <ac:grpSpMk id="46" creationId="{67186895-7DAD-4EEE-BF1A-CC36B9426A43}"/>
          </ac:grpSpMkLst>
        </pc:grpChg>
        <pc:grpChg chg="add del">
          <ac:chgData name="Lim, Wen Chiang" userId="S::wlim@wpi.edu::3ae049b3-921d-4281-b1f1-7cd208466559" providerId="AD" clId="Web-{AF19C062-4347-4F12-8468-EEBC14AE4E34}" dt="2023-03-16T14:19:27.575" v="26"/>
          <ac:grpSpMkLst>
            <pc:docMk/>
            <pc:sldMk cId="109857222" sldId="256"/>
            <ac:grpSpMk id="50" creationId="{614A0AA1-C9DD-452F-AF3C-8231C0CD8325}"/>
          </ac:grpSpMkLst>
        </pc:grpChg>
        <pc:grpChg chg="add del">
          <ac:chgData name="Lim, Wen Chiang" userId="S::wlim@wpi.edu::3ae049b3-921d-4281-b1f1-7cd208466559" providerId="AD" clId="Web-{AF19C062-4347-4F12-8468-EEBC14AE4E34}" dt="2023-03-16T14:19:19.012" v="24"/>
          <ac:grpSpMkLst>
            <pc:docMk/>
            <pc:sldMk cId="109857222" sldId="256"/>
            <ac:grpSpMk id="53" creationId="{67E5A0E9-CDDE-4DCA-AF08-51C5F527B232}"/>
          </ac:grpSpMkLst>
        </pc:grpChg>
        <pc:grpChg chg="add del">
          <ac:chgData name="Lim, Wen Chiang" userId="S::wlim@wpi.edu::3ae049b3-921d-4281-b1f1-7cd208466559" providerId="AD" clId="Web-{AF19C062-4347-4F12-8468-EEBC14AE4E34}" dt="2023-03-16T14:19:27.575" v="26"/>
          <ac:grpSpMkLst>
            <pc:docMk/>
            <pc:sldMk cId="109857222" sldId="256"/>
            <ac:grpSpMk id="59" creationId="{6E2935B3-43F9-4F49-AEEE-A09015DDFF57}"/>
          </ac:grpSpMkLst>
        </pc:grpChg>
        <pc:picChg chg="add mod ord">
          <ac:chgData name="Lim, Wen Chiang" userId="S::wlim@wpi.edu::3ae049b3-921d-4281-b1f1-7cd208466559" providerId="AD" clId="Web-{AF19C062-4347-4F12-8468-EEBC14AE4E34}" dt="2023-03-16T14:19:19.044" v="25"/>
          <ac:picMkLst>
            <pc:docMk/>
            <pc:sldMk cId="109857222" sldId="256"/>
            <ac:picMk id="4" creationId="{906819E2-110B-0C2C-08BB-7F12561AB16D}"/>
          </ac:picMkLst>
        </pc:picChg>
      </pc:sldChg>
      <pc:sldChg chg="modSp new mod modClrScheme chgLayout">
        <pc:chgData name="Lim, Wen Chiang" userId="S::wlim@wpi.edu::3ae049b3-921d-4281-b1f1-7cd208466559" providerId="AD" clId="Web-{AF19C062-4347-4F12-8468-EEBC14AE4E34}" dt="2023-03-16T14:19:27.575" v="26"/>
        <pc:sldMkLst>
          <pc:docMk/>
          <pc:sldMk cId="3950785074" sldId="257"/>
        </pc:sldMkLst>
        <pc:spChg chg="mod ord">
          <ac:chgData name="Lim, Wen Chiang" userId="S::wlim@wpi.edu::3ae049b3-921d-4281-b1f1-7cd208466559" providerId="AD" clId="Web-{AF19C062-4347-4F12-8468-EEBC14AE4E34}" dt="2023-03-16T14:19:27.575" v="26"/>
          <ac:spMkLst>
            <pc:docMk/>
            <pc:sldMk cId="3950785074" sldId="257"/>
            <ac:spMk id="2" creationId="{CA828D09-3FC5-B547-1E69-DA6AC357698A}"/>
          </ac:spMkLst>
        </pc:spChg>
        <pc:spChg chg="mod ord">
          <ac:chgData name="Lim, Wen Chiang" userId="S::wlim@wpi.edu::3ae049b3-921d-4281-b1f1-7cd208466559" providerId="AD" clId="Web-{AF19C062-4347-4F12-8468-EEBC14AE4E34}" dt="2023-03-16T14:19:27.575" v="26"/>
          <ac:spMkLst>
            <pc:docMk/>
            <pc:sldMk cId="3950785074" sldId="257"/>
            <ac:spMk id="3" creationId="{951E00F6-169B-7CE6-0AF3-481AD3FC1101}"/>
          </ac:spMkLst>
        </pc:spChg>
      </pc:sldChg>
      <pc:sldChg chg="modSp new mod modClrScheme chgLayout">
        <pc:chgData name="Lim, Wen Chiang" userId="S::wlim@wpi.edu::3ae049b3-921d-4281-b1f1-7cd208466559" providerId="AD" clId="Web-{AF19C062-4347-4F12-8468-EEBC14AE4E34}" dt="2023-03-16T14:19:27.575" v="26"/>
        <pc:sldMkLst>
          <pc:docMk/>
          <pc:sldMk cId="1371803769" sldId="258"/>
        </pc:sldMkLst>
        <pc:spChg chg="mod ord">
          <ac:chgData name="Lim, Wen Chiang" userId="S::wlim@wpi.edu::3ae049b3-921d-4281-b1f1-7cd208466559" providerId="AD" clId="Web-{AF19C062-4347-4F12-8468-EEBC14AE4E34}" dt="2023-03-16T14:19:27.575" v="26"/>
          <ac:spMkLst>
            <pc:docMk/>
            <pc:sldMk cId="1371803769" sldId="258"/>
            <ac:spMk id="2" creationId="{66CFC0A1-E085-AB63-AEBC-D5063FF45CD7}"/>
          </ac:spMkLst>
        </pc:spChg>
        <pc:spChg chg="mod ord">
          <ac:chgData name="Lim, Wen Chiang" userId="S::wlim@wpi.edu::3ae049b3-921d-4281-b1f1-7cd208466559" providerId="AD" clId="Web-{AF19C062-4347-4F12-8468-EEBC14AE4E34}" dt="2023-03-16T14:19:27.575" v="26"/>
          <ac:spMkLst>
            <pc:docMk/>
            <pc:sldMk cId="1371803769" sldId="258"/>
            <ac:spMk id="3" creationId="{2AD708D4-83B8-5A7E-31CD-D47CE60CD54A}"/>
          </ac:spMkLst>
        </pc:spChg>
      </pc:sldChg>
      <pc:sldMasterChg chg="del delSldLayout">
        <pc:chgData name="Lim, Wen Chiang" userId="S::wlim@wpi.edu::3ae049b3-921d-4281-b1f1-7cd208466559" providerId="AD" clId="Web-{AF19C062-4347-4F12-8468-EEBC14AE4E34}" dt="2023-03-16T14:18:36.011" v="11"/>
        <pc:sldMasterMkLst>
          <pc:docMk/>
          <pc:sldMasterMk cId="2460954070" sldId="2147483660"/>
        </pc:sldMasterMkLst>
        <pc:sldLayoutChg chg="del">
          <pc:chgData name="Lim, Wen Chiang" userId="S::wlim@wpi.edu::3ae049b3-921d-4281-b1f1-7cd208466559" providerId="AD" clId="Web-{AF19C062-4347-4F12-8468-EEBC14AE4E34}" dt="2023-03-16T14:18:36.011" v="11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Lim, Wen Chiang" userId="S::wlim@wpi.edu::3ae049b3-921d-4281-b1f1-7cd208466559" providerId="AD" clId="Web-{AF19C062-4347-4F12-8468-EEBC14AE4E34}" dt="2023-03-16T14:18:36.011" v="11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Lim, Wen Chiang" userId="S::wlim@wpi.edu::3ae049b3-921d-4281-b1f1-7cd208466559" providerId="AD" clId="Web-{AF19C062-4347-4F12-8468-EEBC14AE4E34}" dt="2023-03-16T14:18:36.011" v="11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Lim, Wen Chiang" userId="S::wlim@wpi.edu::3ae049b3-921d-4281-b1f1-7cd208466559" providerId="AD" clId="Web-{AF19C062-4347-4F12-8468-EEBC14AE4E34}" dt="2023-03-16T14:18:36.011" v="11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Lim, Wen Chiang" userId="S::wlim@wpi.edu::3ae049b3-921d-4281-b1f1-7cd208466559" providerId="AD" clId="Web-{AF19C062-4347-4F12-8468-EEBC14AE4E34}" dt="2023-03-16T14:18:36.011" v="11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Lim, Wen Chiang" userId="S::wlim@wpi.edu::3ae049b3-921d-4281-b1f1-7cd208466559" providerId="AD" clId="Web-{AF19C062-4347-4F12-8468-EEBC14AE4E34}" dt="2023-03-16T14:18:36.011" v="11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Lim, Wen Chiang" userId="S::wlim@wpi.edu::3ae049b3-921d-4281-b1f1-7cd208466559" providerId="AD" clId="Web-{AF19C062-4347-4F12-8468-EEBC14AE4E34}" dt="2023-03-16T14:18:36.011" v="11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Lim, Wen Chiang" userId="S::wlim@wpi.edu::3ae049b3-921d-4281-b1f1-7cd208466559" providerId="AD" clId="Web-{AF19C062-4347-4F12-8468-EEBC14AE4E34}" dt="2023-03-16T14:18:36.011" v="11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Lim, Wen Chiang" userId="S::wlim@wpi.edu::3ae049b3-921d-4281-b1f1-7cd208466559" providerId="AD" clId="Web-{AF19C062-4347-4F12-8468-EEBC14AE4E34}" dt="2023-03-16T14:18:36.011" v="11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Lim, Wen Chiang" userId="S::wlim@wpi.edu::3ae049b3-921d-4281-b1f1-7cd208466559" providerId="AD" clId="Web-{AF19C062-4347-4F12-8468-EEBC14AE4E34}" dt="2023-03-16T14:18:36.011" v="11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Lim, Wen Chiang" userId="S::wlim@wpi.edu::3ae049b3-921d-4281-b1f1-7cd208466559" providerId="AD" clId="Web-{AF19C062-4347-4F12-8468-EEBC14AE4E34}" dt="2023-03-16T14:18:36.011" v="11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Lim, Wen Chiang" userId="S::wlim@wpi.edu::3ae049b3-921d-4281-b1f1-7cd208466559" providerId="AD" clId="Web-{AF19C062-4347-4F12-8468-EEBC14AE4E34}" dt="2023-03-16T14:19:27.575" v="26"/>
        <pc:sldMasterMkLst>
          <pc:docMk/>
          <pc:sldMasterMk cId="2896624495" sldId="2147483672"/>
        </pc:sldMasterMkLst>
        <pc:sldLayoutChg chg="add del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2896624495" sldId="2147483672"/>
            <pc:sldLayoutMk cId="2989095772" sldId="2147483673"/>
          </pc:sldLayoutMkLst>
        </pc:sldLayoutChg>
        <pc:sldLayoutChg chg="add del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2896624495" sldId="2147483672"/>
            <pc:sldLayoutMk cId="3967564822" sldId="2147483674"/>
          </pc:sldLayoutMkLst>
        </pc:sldLayoutChg>
        <pc:sldLayoutChg chg="add del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2896624495" sldId="2147483672"/>
            <pc:sldLayoutMk cId="2353923723" sldId="2147483675"/>
          </pc:sldLayoutMkLst>
        </pc:sldLayoutChg>
        <pc:sldLayoutChg chg="add del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2896624495" sldId="2147483672"/>
            <pc:sldLayoutMk cId="2767805971" sldId="2147483676"/>
          </pc:sldLayoutMkLst>
        </pc:sldLayoutChg>
        <pc:sldLayoutChg chg="add del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2896624495" sldId="2147483672"/>
            <pc:sldLayoutMk cId="1191005365" sldId="2147483677"/>
          </pc:sldLayoutMkLst>
        </pc:sldLayoutChg>
        <pc:sldLayoutChg chg="add del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2896624495" sldId="2147483672"/>
            <pc:sldLayoutMk cId="2336819478" sldId="2147483678"/>
          </pc:sldLayoutMkLst>
        </pc:sldLayoutChg>
        <pc:sldLayoutChg chg="add del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2896624495" sldId="2147483672"/>
            <pc:sldLayoutMk cId="170509772" sldId="2147483679"/>
          </pc:sldLayoutMkLst>
        </pc:sldLayoutChg>
        <pc:sldLayoutChg chg="add del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2896624495" sldId="2147483672"/>
            <pc:sldLayoutMk cId="3435369693" sldId="2147483680"/>
          </pc:sldLayoutMkLst>
        </pc:sldLayoutChg>
        <pc:sldLayoutChg chg="add del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2896624495" sldId="2147483672"/>
            <pc:sldLayoutMk cId="3835175392" sldId="2147483681"/>
          </pc:sldLayoutMkLst>
        </pc:sldLayoutChg>
        <pc:sldLayoutChg chg="add del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2896624495" sldId="2147483672"/>
            <pc:sldLayoutMk cId="3248809841" sldId="2147483682"/>
          </pc:sldLayoutMkLst>
        </pc:sldLayoutChg>
        <pc:sldLayoutChg chg="add del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2896624495" sldId="2147483672"/>
            <pc:sldLayoutMk cId="2849725357" sldId="2147483683"/>
          </pc:sldLayoutMkLst>
        </pc:sldLayoutChg>
      </pc:sldMasterChg>
      <pc:sldMasterChg chg="add addSldLayout modSldLayout">
        <pc:chgData name="Lim, Wen Chiang" userId="S::wlim@wpi.edu::3ae049b3-921d-4281-b1f1-7cd208466559" providerId="AD" clId="Web-{AF19C062-4347-4F12-8468-EEBC14AE4E34}" dt="2023-03-16T14:19:27.575" v="26"/>
        <pc:sldMasterMkLst>
          <pc:docMk/>
          <pc:sldMasterMk cId="153191050" sldId="2147483684"/>
        </pc:sldMasterMkLst>
        <pc:sldLayoutChg chg="add mod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153191050" sldId="2147483684"/>
            <pc:sldLayoutMk cId="1182135510" sldId="2147483685"/>
          </pc:sldLayoutMkLst>
        </pc:sldLayoutChg>
        <pc:sldLayoutChg chg="add mod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153191050" sldId="2147483684"/>
            <pc:sldLayoutMk cId="343529505" sldId="2147483686"/>
          </pc:sldLayoutMkLst>
        </pc:sldLayoutChg>
        <pc:sldLayoutChg chg="add mod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153191050" sldId="2147483684"/>
            <pc:sldLayoutMk cId="1919277414" sldId="2147483687"/>
          </pc:sldLayoutMkLst>
        </pc:sldLayoutChg>
        <pc:sldLayoutChg chg="add mod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153191050" sldId="2147483684"/>
            <pc:sldLayoutMk cId="1067340134" sldId="2147483688"/>
          </pc:sldLayoutMkLst>
        </pc:sldLayoutChg>
        <pc:sldLayoutChg chg="add mod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153191050" sldId="2147483684"/>
            <pc:sldLayoutMk cId="2886443742" sldId="2147483689"/>
          </pc:sldLayoutMkLst>
        </pc:sldLayoutChg>
        <pc:sldLayoutChg chg="add mod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153191050" sldId="2147483684"/>
            <pc:sldLayoutMk cId="4127888628" sldId="2147483690"/>
          </pc:sldLayoutMkLst>
        </pc:sldLayoutChg>
        <pc:sldLayoutChg chg="add mod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153191050" sldId="2147483684"/>
            <pc:sldLayoutMk cId="3239372554" sldId="2147483691"/>
          </pc:sldLayoutMkLst>
        </pc:sldLayoutChg>
        <pc:sldLayoutChg chg="add mod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153191050" sldId="2147483684"/>
            <pc:sldLayoutMk cId="3057473737" sldId="2147483692"/>
          </pc:sldLayoutMkLst>
        </pc:sldLayoutChg>
        <pc:sldLayoutChg chg="add mod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153191050" sldId="2147483684"/>
            <pc:sldLayoutMk cId="3794081910" sldId="2147483693"/>
          </pc:sldLayoutMkLst>
        </pc:sldLayoutChg>
        <pc:sldLayoutChg chg="add mod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153191050" sldId="2147483684"/>
            <pc:sldLayoutMk cId="2517361101" sldId="2147483694"/>
          </pc:sldLayoutMkLst>
        </pc:sldLayoutChg>
        <pc:sldLayoutChg chg="add mod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153191050" sldId="2147483684"/>
            <pc:sldLayoutMk cId="1198632483" sldId="2147483695"/>
          </pc:sldLayoutMkLst>
        </pc:sldLayoutChg>
        <pc:sldLayoutChg chg="add mod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153191050" sldId="2147483684"/>
            <pc:sldLayoutMk cId="1023032742" sldId="2147483696"/>
          </pc:sldLayoutMkLst>
        </pc:sldLayoutChg>
        <pc:sldLayoutChg chg="add mod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153191050" sldId="2147483684"/>
            <pc:sldLayoutMk cId="1274823104" sldId="2147483697"/>
          </pc:sldLayoutMkLst>
        </pc:sldLayoutChg>
        <pc:sldLayoutChg chg="add mod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153191050" sldId="2147483684"/>
            <pc:sldLayoutMk cId="1710529375" sldId="2147483698"/>
          </pc:sldLayoutMkLst>
        </pc:sldLayoutChg>
        <pc:sldLayoutChg chg="add mod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153191050" sldId="2147483684"/>
            <pc:sldLayoutMk cId="731740938" sldId="2147483699"/>
          </pc:sldLayoutMkLst>
        </pc:sldLayoutChg>
        <pc:sldLayoutChg chg="add mod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153191050" sldId="2147483684"/>
            <pc:sldLayoutMk cId="1406458535" sldId="2147483700"/>
          </pc:sldLayoutMkLst>
        </pc:sldLayoutChg>
        <pc:sldLayoutChg chg="add mod replId">
          <pc:chgData name="Lim, Wen Chiang" userId="S::wlim@wpi.edu::3ae049b3-921d-4281-b1f1-7cd208466559" providerId="AD" clId="Web-{AF19C062-4347-4F12-8468-EEBC14AE4E34}" dt="2023-03-16T14:19:27.575" v="26"/>
          <pc:sldLayoutMkLst>
            <pc:docMk/>
            <pc:sldMasterMk cId="153191050" sldId="2147483684"/>
            <pc:sldLayoutMk cId="3164299105" sldId="2147483701"/>
          </pc:sldLayoutMkLst>
        </pc:sldLayoutChg>
      </pc:sldMasterChg>
    </pc:docChg>
  </pc:docChgLst>
  <pc:docChgLst>
    <pc:chgData name="Fox, Daniel" userId="S::dcfox1@wpi.edu::74cede58-ecf1-46b0-9404-6ee5ff31b309" providerId="AD" clId="Web-{98DCB302-EF40-4022-9172-7052156284BE}"/>
    <pc:docChg chg="modSld">
      <pc:chgData name="Fox, Daniel" userId="S::dcfox1@wpi.edu::74cede58-ecf1-46b0-9404-6ee5ff31b309" providerId="AD" clId="Web-{98DCB302-EF40-4022-9172-7052156284BE}" dt="2023-04-24T05:52:31.621" v="410" actId="20577"/>
      <pc:docMkLst>
        <pc:docMk/>
      </pc:docMkLst>
      <pc:sldChg chg="modSp">
        <pc:chgData name="Fox, Daniel" userId="S::dcfox1@wpi.edu::74cede58-ecf1-46b0-9404-6ee5ff31b309" providerId="AD" clId="Web-{98DCB302-EF40-4022-9172-7052156284BE}" dt="2023-04-24T05:40:40.091" v="12"/>
        <pc:sldMkLst>
          <pc:docMk/>
          <pc:sldMk cId="3657023013" sldId="276"/>
        </pc:sldMkLst>
        <pc:graphicFrameChg chg="mod modGraphic">
          <ac:chgData name="Fox, Daniel" userId="S::dcfox1@wpi.edu::74cede58-ecf1-46b0-9404-6ee5ff31b309" providerId="AD" clId="Web-{98DCB302-EF40-4022-9172-7052156284BE}" dt="2023-04-24T05:40:40.091" v="12"/>
          <ac:graphicFrameMkLst>
            <pc:docMk/>
            <pc:sldMk cId="3657023013" sldId="276"/>
            <ac:graphicFrameMk id="5" creationId="{C80F48AE-DD74-0303-5849-0443EFCFC0B2}"/>
          </ac:graphicFrameMkLst>
        </pc:graphicFrameChg>
      </pc:sldChg>
      <pc:sldChg chg="modSp">
        <pc:chgData name="Fox, Daniel" userId="S::dcfox1@wpi.edu::74cede58-ecf1-46b0-9404-6ee5ff31b309" providerId="AD" clId="Web-{98DCB302-EF40-4022-9172-7052156284BE}" dt="2023-04-24T05:52:31.621" v="410" actId="20577"/>
        <pc:sldMkLst>
          <pc:docMk/>
          <pc:sldMk cId="2270358780" sldId="280"/>
        </pc:sldMkLst>
        <pc:spChg chg="mod">
          <ac:chgData name="Fox, Daniel" userId="S::dcfox1@wpi.edu::74cede58-ecf1-46b0-9404-6ee5ff31b309" providerId="AD" clId="Web-{98DCB302-EF40-4022-9172-7052156284BE}" dt="2023-04-24T05:52:31.621" v="410" actId="20577"/>
          <ac:spMkLst>
            <pc:docMk/>
            <pc:sldMk cId="2270358780" sldId="280"/>
            <ac:spMk id="2" creationId="{0E2314AD-B8E1-3118-3108-4718FCDC14DD}"/>
          </ac:spMkLst>
        </pc:spChg>
        <pc:graphicFrameChg chg="mod modGraphic">
          <ac:chgData name="Fox, Daniel" userId="S::dcfox1@wpi.edu::74cede58-ecf1-46b0-9404-6ee5ff31b309" providerId="AD" clId="Web-{98DCB302-EF40-4022-9172-7052156284BE}" dt="2023-04-24T05:51:53.355" v="401"/>
          <ac:graphicFrameMkLst>
            <pc:docMk/>
            <pc:sldMk cId="2270358780" sldId="280"/>
            <ac:graphicFrameMk id="7" creationId="{740D4C3B-87C6-BF49-9A60-8406DF59E166}"/>
          </ac:graphicFrameMkLst>
        </pc:graphicFrameChg>
      </pc:sldChg>
    </pc:docChg>
  </pc:docChgLst>
  <pc:docChgLst>
    <pc:chgData name="Metzler, Kevin" userId="S::kjmetzler@wpi.edu::f6225212-dd49-46bf-8d56-7c454aef25f0" providerId="AD" clId="Web-{A0372FC1-2A83-4A74-AFB2-868E53C71E39}"/>
    <pc:docChg chg="modSld">
      <pc:chgData name="Metzler, Kevin" userId="S::kjmetzler@wpi.edu::f6225212-dd49-46bf-8d56-7c454aef25f0" providerId="AD" clId="Web-{A0372FC1-2A83-4A74-AFB2-868E53C71E39}" dt="2023-04-24T14:49:16.591" v="93"/>
      <pc:docMkLst>
        <pc:docMk/>
      </pc:docMkLst>
      <pc:sldChg chg="addSp modSp">
        <pc:chgData name="Metzler, Kevin" userId="S::kjmetzler@wpi.edu::f6225212-dd49-46bf-8d56-7c454aef25f0" providerId="AD" clId="Web-{A0372FC1-2A83-4A74-AFB2-868E53C71E39}" dt="2023-04-24T14:49:16.591" v="93"/>
        <pc:sldMkLst>
          <pc:docMk/>
          <pc:sldMk cId="1756749650" sldId="271"/>
        </pc:sldMkLst>
        <pc:graphicFrameChg chg="add mod modGraphic">
          <ac:chgData name="Metzler, Kevin" userId="S::kjmetzler@wpi.edu::f6225212-dd49-46bf-8d56-7c454aef25f0" providerId="AD" clId="Web-{A0372FC1-2A83-4A74-AFB2-868E53C71E39}" dt="2023-04-24T14:49:16.591" v="93"/>
          <ac:graphicFrameMkLst>
            <pc:docMk/>
            <pc:sldMk cId="1756749650" sldId="271"/>
            <ac:graphicFrameMk id="5" creationId="{F64FDA6B-5F04-950C-24B0-76F97E971539}"/>
          </ac:graphicFrameMkLst>
        </pc:graphicFrameChg>
      </pc:sldChg>
    </pc:docChg>
  </pc:docChgLst>
  <pc:docChgLst>
    <pc:chgData name="Lim, Wen Chiang" userId="S::wlim@wpi.edu::3ae049b3-921d-4281-b1f1-7cd208466559" providerId="AD" clId="Web-{68E9C72F-3CD0-453E-A397-9D1DE2BB2DA4}"/>
    <pc:docChg chg="addSld delSld modSld">
      <pc:chgData name="Lim, Wen Chiang" userId="S::wlim@wpi.edu::3ae049b3-921d-4281-b1f1-7cd208466559" providerId="AD" clId="Web-{68E9C72F-3CD0-453E-A397-9D1DE2BB2DA4}" dt="2023-04-24T00:28:33.146" v="556" actId="20577"/>
      <pc:docMkLst>
        <pc:docMk/>
      </pc:docMkLst>
      <pc:sldChg chg="modSp modNotes">
        <pc:chgData name="Lim, Wen Chiang" userId="S::wlim@wpi.edu::3ae049b3-921d-4281-b1f1-7cd208466559" providerId="AD" clId="Web-{68E9C72F-3CD0-453E-A397-9D1DE2BB2DA4}" dt="2023-04-24T00:18:52.284" v="310" actId="20577"/>
        <pc:sldMkLst>
          <pc:docMk/>
          <pc:sldMk cId="389469928" sldId="258"/>
        </pc:sldMkLst>
        <pc:spChg chg="mod">
          <ac:chgData name="Lim, Wen Chiang" userId="S::wlim@wpi.edu::3ae049b3-921d-4281-b1f1-7cd208466559" providerId="AD" clId="Web-{68E9C72F-3CD0-453E-A397-9D1DE2BB2DA4}" dt="2023-04-24T00:18:52.284" v="310" actId="20577"/>
          <ac:spMkLst>
            <pc:docMk/>
            <pc:sldMk cId="389469928" sldId="258"/>
            <ac:spMk id="3" creationId="{0B8C28BF-B80D-E8FC-F3A7-3B0283AF6C9E}"/>
          </ac:spMkLst>
        </pc:spChg>
      </pc:sldChg>
      <pc:sldChg chg="addSp modSp">
        <pc:chgData name="Lim, Wen Chiang" userId="S::wlim@wpi.edu::3ae049b3-921d-4281-b1f1-7cd208466559" providerId="AD" clId="Web-{68E9C72F-3CD0-453E-A397-9D1DE2BB2DA4}" dt="2023-04-24T00:10:29.734" v="60" actId="14100"/>
        <pc:sldMkLst>
          <pc:docMk/>
          <pc:sldMk cId="1094987682" sldId="259"/>
        </pc:sldMkLst>
        <pc:spChg chg="mod">
          <ac:chgData name="Lim, Wen Chiang" userId="S::wlim@wpi.edu::3ae049b3-921d-4281-b1f1-7cd208466559" providerId="AD" clId="Web-{68E9C72F-3CD0-453E-A397-9D1DE2BB2DA4}" dt="2023-04-24T00:08:59.372" v="39" actId="1076"/>
          <ac:spMkLst>
            <pc:docMk/>
            <pc:sldMk cId="1094987682" sldId="259"/>
            <ac:spMk id="2" creationId="{0E2314AD-B8E1-3118-3108-4718FCDC14DD}"/>
          </ac:spMkLst>
        </pc:spChg>
        <pc:spChg chg="add mod">
          <ac:chgData name="Lim, Wen Chiang" userId="S::wlim@wpi.edu::3ae049b3-921d-4281-b1f1-7cd208466559" providerId="AD" clId="Web-{68E9C72F-3CD0-453E-A397-9D1DE2BB2DA4}" dt="2023-04-24T00:10:29.734" v="60" actId="14100"/>
          <ac:spMkLst>
            <pc:docMk/>
            <pc:sldMk cId="1094987682" sldId="259"/>
            <ac:spMk id="3" creationId="{4D715C7D-52C4-1B86-0F28-0634923F87DF}"/>
          </ac:spMkLst>
        </pc:spChg>
      </pc:sldChg>
      <pc:sldChg chg="addSp delSp modSp">
        <pc:chgData name="Lim, Wen Chiang" userId="S::wlim@wpi.edu::3ae049b3-921d-4281-b1f1-7cd208466559" providerId="AD" clId="Web-{68E9C72F-3CD0-453E-A397-9D1DE2BB2DA4}" dt="2023-04-24T00:15:51.184" v="214" actId="20577"/>
        <pc:sldMkLst>
          <pc:docMk/>
          <pc:sldMk cId="3191439958" sldId="261"/>
        </pc:sldMkLst>
        <pc:spChg chg="mod">
          <ac:chgData name="Lim, Wen Chiang" userId="S::wlim@wpi.edu::3ae049b3-921d-4281-b1f1-7cd208466559" providerId="AD" clId="Web-{68E9C72F-3CD0-453E-A397-9D1DE2BB2DA4}" dt="2023-04-24T00:15:51.184" v="214" actId="20577"/>
          <ac:spMkLst>
            <pc:docMk/>
            <pc:sldMk cId="3191439958" sldId="261"/>
            <ac:spMk id="2" creationId="{0E2314AD-B8E1-3118-3108-4718FCDC14DD}"/>
          </ac:spMkLst>
        </pc:spChg>
        <pc:spChg chg="del mod">
          <ac:chgData name="Lim, Wen Chiang" userId="S::wlim@wpi.edu::3ae049b3-921d-4281-b1f1-7cd208466559" providerId="AD" clId="Web-{68E9C72F-3CD0-453E-A397-9D1DE2BB2DA4}" dt="2023-04-24T00:11:18.611" v="90"/>
          <ac:spMkLst>
            <pc:docMk/>
            <pc:sldMk cId="3191439958" sldId="261"/>
            <ac:spMk id="3" creationId="{1CAE1E00-8283-1ABC-AE97-18B172038DAB}"/>
          </ac:spMkLst>
        </pc:spChg>
        <pc:spChg chg="add mod">
          <ac:chgData name="Lim, Wen Chiang" userId="S::wlim@wpi.edu::3ae049b3-921d-4281-b1f1-7cd208466559" providerId="AD" clId="Web-{68E9C72F-3CD0-453E-A397-9D1DE2BB2DA4}" dt="2023-04-24T00:13:36.803" v="127" actId="1076"/>
          <ac:spMkLst>
            <pc:docMk/>
            <pc:sldMk cId="3191439958" sldId="261"/>
            <ac:spMk id="6" creationId="{BA13563D-D118-7D74-4C87-638EE097E742}"/>
          </ac:spMkLst>
        </pc:spChg>
        <pc:spChg chg="add mod">
          <ac:chgData name="Lim, Wen Chiang" userId="S::wlim@wpi.edu::3ae049b3-921d-4281-b1f1-7cd208466559" providerId="AD" clId="Web-{68E9C72F-3CD0-453E-A397-9D1DE2BB2DA4}" dt="2023-04-24T00:13:16.802" v="117" actId="14100"/>
          <ac:spMkLst>
            <pc:docMk/>
            <pc:sldMk cId="3191439958" sldId="261"/>
            <ac:spMk id="7" creationId="{BD020069-AD89-D36D-00ED-4B447AD68B50}"/>
          </ac:spMkLst>
        </pc:spChg>
        <pc:spChg chg="del">
          <ac:chgData name="Lim, Wen Chiang" userId="S::wlim@wpi.edu::3ae049b3-921d-4281-b1f1-7cd208466559" providerId="AD" clId="Web-{68E9C72F-3CD0-453E-A397-9D1DE2BB2DA4}" dt="2023-04-24T00:11:48.096" v="92"/>
          <ac:spMkLst>
            <pc:docMk/>
            <pc:sldMk cId="3191439958" sldId="261"/>
            <ac:spMk id="8" creationId="{743AA782-23D1-4521-8CAD-47662984AA08}"/>
          </ac:spMkLst>
        </pc:spChg>
        <pc:spChg chg="add mod">
          <ac:chgData name="Lim, Wen Chiang" userId="S::wlim@wpi.edu::3ae049b3-921d-4281-b1f1-7cd208466559" providerId="AD" clId="Web-{68E9C72F-3CD0-453E-A397-9D1DE2BB2DA4}" dt="2023-04-24T00:13:35.115" v="126" actId="1076"/>
          <ac:spMkLst>
            <pc:docMk/>
            <pc:sldMk cId="3191439958" sldId="261"/>
            <ac:spMk id="9" creationId="{E796B546-141D-81CE-780C-C042D1C24716}"/>
          </ac:spMkLst>
        </pc:spChg>
        <pc:spChg chg="add mod">
          <ac:chgData name="Lim, Wen Chiang" userId="S::wlim@wpi.edu::3ae049b3-921d-4281-b1f1-7cd208466559" providerId="AD" clId="Web-{68E9C72F-3CD0-453E-A397-9D1DE2BB2DA4}" dt="2023-04-24T00:15:40.231" v="204" actId="1076"/>
          <ac:spMkLst>
            <pc:docMk/>
            <pc:sldMk cId="3191439958" sldId="261"/>
            <ac:spMk id="10" creationId="{441849AC-0E63-4EBE-081D-E32134FCA614}"/>
          </ac:spMkLst>
        </pc:spChg>
        <pc:spChg chg="add mod">
          <ac:chgData name="Lim, Wen Chiang" userId="S::wlim@wpi.edu::3ae049b3-921d-4281-b1f1-7cd208466559" providerId="AD" clId="Web-{68E9C72F-3CD0-453E-A397-9D1DE2BB2DA4}" dt="2023-04-24T00:14:04.038" v="140" actId="20577"/>
          <ac:spMkLst>
            <pc:docMk/>
            <pc:sldMk cId="3191439958" sldId="261"/>
            <ac:spMk id="11" creationId="{F0DBD6D4-D531-7F37-5ED1-309CD6A3C2EE}"/>
          </ac:spMkLst>
        </pc:spChg>
        <pc:spChg chg="add mod">
          <ac:chgData name="Lim, Wen Chiang" userId="S::wlim@wpi.edu::3ae049b3-921d-4281-b1f1-7cd208466559" providerId="AD" clId="Web-{68E9C72F-3CD0-453E-A397-9D1DE2BB2DA4}" dt="2023-04-24T00:14:40.586" v="164"/>
          <ac:spMkLst>
            <pc:docMk/>
            <pc:sldMk cId="3191439958" sldId="261"/>
            <ac:spMk id="12" creationId="{0974C563-FB15-1C42-51B8-8A66DE4DB380}"/>
          </ac:spMkLst>
        </pc:spChg>
        <pc:spChg chg="del">
          <ac:chgData name="Lim, Wen Chiang" userId="S::wlim@wpi.edu::3ae049b3-921d-4281-b1f1-7cd208466559" providerId="AD" clId="Web-{68E9C72F-3CD0-453E-A397-9D1DE2BB2DA4}" dt="2023-04-24T00:11:48.096" v="92"/>
          <ac:spMkLst>
            <pc:docMk/>
            <pc:sldMk cId="3191439958" sldId="261"/>
            <ac:spMk id="13" creationId="{71877DBC-BB60-40F0-AC93-2ACDBAAE60CE}"/>
          </ac:spMkLst>
        </pc:spChg>
        <pc:spChg chg="add mod">
          <ac:chgData name="Lim, Wen Chiang" userId="S::wlim@wpi.edu::3ae049b3-921d-4281-b1f1-7cd208466559" providerId="AD" clId="Web-{68E9C72F-3CD0-453E-A397-9D1DE2BB2DA4}" dt="2023-04-24T00:15:01.259" v="178" actId="14100"/>
          <ac:spMkLst>
            <pc:docMk/>
            <pc:sldMk cId="3191439958" sldId="261"/>
            <ac:spMk id="14" creationId="{53883A0C-FCA2-9CE4-E760-6DA7D7FD4540}"/>
          </ac:spMkLst>
        </pc:spChg>
        <pc:spChg chg="add mod">
          <ac:chgData name="Lim, Wen Chiang" userId="S::wlim@wpi.edu::3ae049b3-921d-4281-b1f1-7cd208466559" providerId="AD" clId="Web-{68E9C72F-3CD0-453E-A397-9D1DE2BB2DA4}" dt="2023-04-24T00:15:38.590" v="203" actId="1076"/>
          <ac:spMkLst>
            <pc:docMk/>
            <pc:sldMk cId="3191439958" sldId="261"/>
            <ac:spMk id="15" creationId="{9825817E-8DFF-0EC1-AE35-C13E65E98896}"/>
          </ac:spMkLst>
        </pc:spChg>
        <pc:spChg chg="add">
          <ac:chgData name="Lim, Wen Chiang" userId="S::wlim@wpi.edu::3ae049b3-921d-4281-b1f1-7cd208466559" providerId="AD" clId="Web-{68E9C72F-3CD0-453E-A397-9D1DE2BB2DA4}" dt="2023-04-24T00:11:48.096" v="92"/>
          <ac:spMkLst>
            <pc:docMk/>
            <pc:sldMk cId="3191439958" sldId="261"/>
            <ac:spMk id="18" creationId="{A8384FB5-9ADC-4DDC-881B-597D56F5B15D}"/>
          </ac:spMkLst>
        </pc:spChg>
        <pc:spChg chg="add">
          <ac:chgData name="Lim, Wen Chiang" userId="S::wlim@wpi.edu::3ae049b3-921d-4281-b1f1-7cd208466559" providerId="AD" clId="Web-{68E9C72F-3CD0-453E-A397-9D1DE2BB2DA4}" dt="2023-04-24T00:11:48.096" v="92"/>
          <ac:spMkLst>
            <pc:docMk/>
            <pc:sldMk cId="3191439958" sldId="261"/>
            <ac:spMk id="20" creationId="{91E5A9A7-95C6-4F4F-B00E-C82E07FE62EF}"/>
          </ac:spMkLst>
        </pc:spChg>
        <pc:spChg chg="add">
          <ac:chgData name="Lim, Wen Chiang" userId="S::wlim@wpi.edu::3ae049b3-921d-4281-b1f1-7cd208466559" providerId="AD" clId="Web-{68E9C72F-3CD0-453E-A397-9D1DE2BB2DA4}" dt="2023-04-24T00:11:48.096" v="92"/>
          <ac:spMkLst>
            <pc:docMk/>
            <pc:sldMk cId="3191439958" sldId="261"/>
            <ac:spMk id="22" creationId="{D07DD2DE-F619-49DD-B5E7-03A290FF4ED1}"/>
          </ac:spMkLst>
        </pc:spChg>
        <pc:spChg chg="add">
          <ac:chgData name="Lim, Wen Chiang" userId="S::wlim@wpi.edu::3ae049b3-921d-4281-b1f1-7cd208466559" providerId="AD" clId="Web-{68E9C72F-3CD0-453E-A397-9D1DE2BB2DA4}" dt="2023-04-24T00:11:48.096" v="92"/>
          <ac:spMkLst>
            <pc:docMk/>
            <pc:sldMk cId="3191439958" sldId="261"/>
            <ac:spMk id="24" creationId="{85149191-5F60-4A28-AAFF-039F96B0F3EC}"/>
          </ac:spMkLst>
        </pc:spChg>
        <pc:spChg chg="add">
          <ac:chgData name="Lim, Wen Chiang" userId="S::wlim@wpi.edu::3ae049b3-921d-4281-b1f1-7cd208466559" providerId="AD" clId="Web-{68E9C72F-3CD0-453E-A397-9D1DE2BB2DA4}" dt="2023-04-24T00:11:48.096" v="92"/>
          <ac:spMkLst>
            <pc:docMk/>
            <pc:sldMk cId="3191439958" sldId="261"/>
            <ac:spMk id="26" creationId="{F8260ED5-17F7-4158-B241-D51DD4CF1B7E}"/>
          </ac:spMkLst>
        </pc:spChg>
        <pc:graphicFrameChg chg="add del mod modGraphic">
          <ac:chgData name="Lim, Wen Chiang" userId="S::wlim@wpi.edu::3ae049b3-921d-4281-b1f1-7cd208466559" providerId="AD" clId="Web-{68E9C72F-3CD0-453E-A397-9D1DE2BB2DA4}" dt="2023-04-24T00:12:38.895" v="98"/>
          <ac:graphicFrameMkLst>
            <pc:docMk/>
            <pc:sldMk cId="3191439958" sldId="261"/>
            <ac:graphicFrameMk id="5" creationId="{C80F48AE-DD74-0303-5849-0443EFCFC0B2}"/>
          </ac:graphicFrameMkLst>
        </pc:graphicFrameChg>
      </pc:sldChg>
      <pc:sldChg chg="del">
        <pc:chgData name="Lim, Wen Chiang" userId="S::wlim@wpi.edu::3ae049b3-921d-4281-b1f1-7cd208466559" providerId="AD" clId="Web-{68E9C72F-3CD0-453E-A397-9D1DE2BB2DA4}" dt="2023-04-24T00:20:23.068" v="329"/>
        <pc:sldMkLst>
          <pc:docMk/>
          <pc:sldMk cId="2966278636" sldId="262"/>
        </pc:sldMkLst>
      </pc:sldChg>
      <pc:sldChg chg="addSp modSp">
        <pc:chgData name="Lim, Wen Chiang" userId="S::wlim@wpi.edu::3ae049b3-921d-4281-b1f1-7cd208466559" providerId="AD" clId="Web-{68E9C72F-3CD0-453E-A397-9D1DE2BB2DA4}" dt="2023-04-24T00:28:33.146" v="556" actId="20577"/>
        <pc:sldMkLst>
          <pc:docMk/>
          <pc:sldMk cId="3011354221" sldId="265"/>
        </pc:sldMkLst>
        <pc:spChg chg="add mod">
          <ac:chgData name="Lim, Wen Chiang" userId="S::wlim@wpi.edu::3ae049b3-921d-4281-b1f1-7cd208466559" providerId="AD" clId="Web-{68E9C72F-3CD0-453E-A397-9D1DE2BB2DA4}" dt="2023-04-24T00:28:33.146" v="556" actId="20577"/>
          <ac:spMkLst>
            <pc:docMk/>
            <pc:sldMk cId="3011354221" sldId="265"/>
            <ac:spMk id="3" creationId="{2563FCBB-D757-FD1A-7810-54F6CC621375}"/>
          </ac:spMkLst>
        </pc:spChg>
      </pc:sldChg>
      <pc:sldChg chg="del">
        <pc:chgData name="Lim, Wen Chiang" userId="S::wlim@wpi.edu::3ae049b3-921d-4281-b1f1-7cd208466559" providerId="AD" clId="Web-{68E9C72F-3CD0-453E-A397-9D1DE2BB2DA4}" dt="2023-04-24T00:20:09.396" v="328"/>
        <pc:sldMkLst>
          <pc:docMk/>
          <pc:sldMk cId="64869312" sldId="267"/>
        </pc:sldMkLst>
      </pc:sldChg>
      <pc:sldChg chg="addSp modSp">
        <pc:chgData name="Lim, Wen Chiang" userId="S::wlim@wpi.edu::3ae049b3-921d-4281-b1f1-7cd208466559" providerId="AD" clId="Web-{68E9C72F-3CD0-453E-A397-9D1DE2BB2DA4}" dt="2023-04-24T00:27:39.192" v="547" actId="20577"/>
        <pc:sldMkLst>
          <pc:docMk/>
          <pc:sldMk cId="2526355605" sldId="268"/>
        </pc:sldMkLst>
        <pc:spChg chg="add mod">
          <ac:chgData name="Lim, Wen Chiang" userId="S::wlim@wpi.edu::3ae049b3-921d-4281-b1f1-7cd208466559" providerId="AD" clId="Web-{68E9C72F-3CD0-453E-A397-9D1DE2BB2DA4}" dt="2023-04-24T00:27:39.192" v="547" actId="20577"/>
          <ac:spMkLst>
            <pc:docMk/>
            <pc:sldMk cId="2526355605" sldId="268"/>
            <ac:spMk id="3" creationId="{6D7B8F3F-EA3F-293C-4AC8-8607BBCEA553}"/>
          </ac:spMkLst>
        </pc:spChg>
        <pc:picChg chg="add mod modCrop">
          <ac:chgData name="Lim, Wen Chiang" userId="S::wlim@wpi.edu::3ae049b3-921d-4281-b1f1-7cd208466559" providerId="AD" clId="Web-{68E9C72F-3CD0-453E-A397-9D1DE2BB2DA4}" dt="2023-04-24T00:27:25.066" v="545" actId="1076"/>
          <ac:picMkLst>
            <pc:docMk/>
            <pc:sldMk cId="2526355605" sldId="268"/>
            <ac:picMk id="4" creationId="{FFAD7358-8A1A-62AD-A1BF-F0767EBD94D6}"/>
          </ac:picMkLst>
        </pc:picChg>
        <pc:picChg chg="add mod">
          <ac:chgData name="Lim, Wen Chiang" userId="S::wlim@wpi.edu::3ae049b3-921d-4281-b1f1-7cd208466559" providerId="AD" clId="Web-{68E9C72F-3CD0-453E-A397-9D1DE2BB2DA4}" dt="2023-04-24T00:27:26.222" v="546" actId="1076"/>
          <ac:picMkLst>
            <pc:docMk/>
            <pc:sldMk cId="2526355605" sldId="268"/>
            <ac:picMk id="5" creationId="{9F6A0977-7C43-4A1A-5EC6-8C939469E106}"/>
          </ac:picMkLst>
        </pc:picChg>
        <pc:picChg chg="add mod">
          <ac:chgData name="Lim, Wen Chiang" userId="S::wlim@wpi.edu::3ae049b3-921d-4281-b1f1-7cd208466559" providerId="AD" clId="Web-{68E9C72F-3CD0-453E-A397-9D1DE2BB2DA4}" dt="2023-04-24T00:27:17.925" v="541" actId="1076"/>
          <ac:picMkLst>
            <pc:docMk/>
            <pc:sldMk cId="2526355605" sldId="268"/>
            <ac:picMk id="6" creationId="{77346CA7-50EB-B24C-5BCD-C83C7D8D8561}"/>
          </ac:picMkLst>
        </pc:picChg>
      </pc:sldChg>
      <pc:sldChg chg="add replId">
        <pc:chgData name="Lim, Wen Chiang" userId="S::wlim@wpi.edu::3ae049b3-921d-4281-b1f1-7cd208466559" providerId="AD" clId="Web-{68E9C72F-3CD0-453E-A397-9D1DE2BB2DA4}" dt="2023-04-24T00:12:33.223" v="97"/>
        <pc:sldMkLst>
          <pc:docMk/>
          <pc:sldMk cId="2805388904" sldId="270"/>
        </pc:sldMkLst>
      </pc:sldChg>
      <pc:sldChg chg="addSp delSp modSp add">
        <pc:chgData name="Lim, Wen Chiang" userId="S::wlim@wpi.edu::3ae049b3-921d-4281-b1f1-7cd208466559" providerId="AD" clId="Web-{68E9C72F-3CD0-453E-A397-9D1DE2BB2DA4}" dt="2023-04-24T00:21:05.835" v="343" actId="1076"/>
        <pc:sldMkLst>
          <pc:docMk/>
          <pc:sldMk cId="1756749650" sldId="271"/>
        </pc:sldMkLst>
        <pc:spChg chg="add mod">
          <ac:chgData name="Lim, Wen Chiang" userId="S::wlim@wpi.edu::3ae049b3-921d-4281-b1f1-7cd208466559" providerId="AD" clId="Web-{68E9C72F-3CD0-453E-A397-9D1DE2BB2DA4}" dt="2023-04-24T00:20:01.661" v="327" actId="14100"/>
          <ac:spMkLst>
            <pc:docMk/>
            <pc:sldMk cId="1756749650" sldId="271"/>
            <ac:spMk id="3" creationId="{31A80645-144E-95F7-ADFE-4DDBB1ABB8E8}"/>
          </ac:spMkLst>
        </pc:spChg>
        <pc:spChg chg="add mod">
          <ac:chgData name="Lim, Wen Chiang" userId="S::wlim@wpi.edu::3ae049b3-921d-4281-b1f1-7cd208466559" providerId="AD" clId="Web-{68E9C72F-3CD0-453E-A397-9D1DE2BB2DA4}" dt="2023-04-24T00:21:05.835" v="343" actId="1076"/>
          <ac:spMkLst>
            <pc:docMk/>
            <pc:sldMk cId="1756749650" sldId="271"/>
            <ac:spMk id="4" creationId="{3E362971-0B32-1684-4FB4-5015B3657689}"/>
          </ac:spMkLst>
        </pc:spChg>
        <pc:graphicFrameChg chg="del">
          <ac:chgData name="Lim, Wen Chiang" userId="S::wlim@wpi.edu::3ae049b3-921d-4281-b1f1-7cd208466559" providerId="AD" clId="Web-{68E9C72F-3CD0-453E-A397-9D1DE2BB2DA4}" dt="2023-04-24T00:16:22.763" v="216"/>
          <ac:graphicFrameMkLst>
            <pc:docMk/>
            <pc:sldMk cId="1756749650" sldId="271"/>
            <ac:graphicFrameMk id="5" creationId="{C80F48AE-DD74-0303-5849-0443EFCFC0B2}"/>
          </ac:graphicFrameMkLst>
        </pc:graphicFrameChg>
      </pc:sldChg>
      <pc:sldChg chg="add del replId">
        <pc:chgData name="Lim, Wen Chiang" userId="S::wlim@wpi.edu::3ae049b3-921d-4281-b1f1-7cd208466559" providerId="AD" clId="Web-{68E9C72F-3CD0-453E-A397-9D1DE2BB2DA4}" dt="2023-04-24T00:16:40.452" v="218"/>
        <pc:sldMkLst>
          <pc:docMk/>
          <pc:sldMk cId="1668402756" sldId="272"/>
        </pc:sldMkLst>
      </pc:sldChg>
    </pc:docChg>
  </pc:docChgLst>
  <pc:docChgLst>
    <pc:chgData name="Fox, Daniel" userId="S::dcfox1@wpi.edu::74cede58-ecf1-46b0-9404-6ee5ff31b309" providerId="AD" clId="Web-{8C213BA5-A47B-48C0-AABA-2F08C2B7EEA5}"/>
    <pc:docChg chg="modSld">
      <pc:chgData name="Fox, Daniel" userId="S::dcfox1@wpi.edu::74cede58-ecf1-46b0-9404-6ee5ff31b309" providerId="AD" clId="Web-{8C213BA5-A47B-48C0-AABA-2F08C2B7EEA5}" dt="2023-04-24T20:17:24.477" v="22" actId="20577"/>
      <pc:docMkLst>
        <pc:docMk/>
      </pc:docMkLst>
      <pc:sldChg chg="modSp">
        <pc:chgData name="Fox, Daniel" userId="S::dcfox1@wpi.edu::74cede58-ecf1-46b0-9404-6ee5ff31b309" providerId="AD" clId="Web-{8C213BA5-A47B-48C0-AABA-2F08C2B7EEA5}" dt="2023-04-24T20:17:24.477" v="22" actId="20577"/>
        <pc:sldMkLst>
          <pc:docMk/>
          <pc:sldMk cId="991621948" sldId="275"/>
        </pc:sldMkLst>
        <pc:spChg chg="mod">
          <ac:chgData name="Fox, Daniel" userId="S::dcfox1@wpi.edu::74cede58-ecf1-46b0-9404-6ee5ff31b309" providerId="AD" clId="Web-{8C213BA5-A47B-48C0-AABA-2F08C2B7EEA5}" dt="2023-04-24T20:17:24.477" v="22" actId="20577"/>
          <ac:spMkLst>
            <pc:docMk/>
            <pc:sldMk cId="991621948" sldId="275"/>
            <ac:spMk id="4" creationId="{4B3CB3D9-1BC8-FE30-94D9-D6DD3F62392C}"/>
          </ac:spMkLst>
        </pc:spChg>
      </pc:sldChg>
    </pc:docChg>
  </pc:docChgLst>
  <pc:docChgLst>
    <pc:chgData name="Lim, Wen Chiang" userId="S::wlim@wpi.edu::3ae049b3-921d-4281-b1f1-7cd208466559" providerId="AD" clId="Web-{A32D2B55-6C99-4AF1-85BB-08721D59E236}"/>
    <pc:docChg chg="addSld modSld">
      <pc:chgData name="Lim, Wen Chiang" userId="S::wlim@wpi.edu::3ae049b3-921d-4281-b1f1-7cd208466559" providerId="AD" clId="Web-{A32D2B55-6C99-4AF1-85BB-08721D59E236}" dt="2023-04-21T15:55:43.471" v="4" actId="20577"/>
      <pc:docMkLst>
        <pc:docMk/>
      </pc:docMkLst>
      <pc:sldChg chg="modSp new">
        <pc:chgData name="Lim, Wen Chiang" userId="S::wlim@wpi.edu::3ae049b3-921d-4281-b1f1-7cd208466559" providerId="AD" clId="Web-{A32D2B55-6C99-4AF1-85BB-08721D59E236}" dt="2023-04-21T15:55:43.471" v="4" actId="20577"/>
        <pc:sldMkLst>
          <pc:docMk/>
          <pc:sldMk cId="2971593749" sldId="269"/>
        </pc:sldMkLst>
        <pc:spChg chg="mod">
          <ac:chgData name="Lim, Wen Chiang" userId="S::wlim@wpi.edu::3ae049b3-921d-4281-b1f1-7cd208466559" providerId="AD" clId="Web-{A32D2B55-6C99-4AF1-85BB-08721D59E236}" dt="2023-04-21T15:55:43.471" v="4" actId="20577"/>
          <ac:spMkLst>
            <pc:docMk/>
            <pc:sldMk cId="2971593749" sldId="269"/>
            <ac:spMk id="2" creationId="{6E05B023-4633-7DB1-FBED-6B66B45E5F4A}"/>
          </ac:spMkLst>
        </pc:spChg>
      </pc:sldChg>
    </pc:docChg>
  </pc:docChgLst>
  <pc:docChgLst>
    <pc:chgData name="Pham, Duy" userId="19e8cc85-c940-4126-b40c-18cafb930bf0" providerId="ADAL" clId="{485E15F6-6800-4BA7-81F9-C3EB368C8ACC}"/>
    <pc:docChg chg="undo custSel addSld delSld modSld">
      <pc:chgData name="Pham, Duy" userId="19e8cc85-c940-4126-b40c-18cafb930bf0" providerId="ADAL" clId="{485E15F6-6800-4BA7-81F9-C3EB368C8ACC}" dt="2023-03-18T18:07:34.990" v="2405" actId="20577"/>
      <pc:docMkLst>
        <pc:docMk/>
      </pc:docMkLst>
      <pc:sldChg chg="addSp delSp modSp del mod">
        <pc:chgData name="Pham, Duy" userId="19e8cc85-c940-4126-b40c-18cafb930bf0" providerId="ADAL" clId="{485E15F6-6800-4BA7-81F9-C3EB368C8ACC}" dt="2023-03-18T17:14:55.395" v="35" actId="47"/>
        <pc:sldMkLst>
          <pc:docMk/>
          <pc:sldMk cId="109857222" sldId="256"/>
        </pc:sldMkLst>
        <pc:spChg chg="mod">
          <ac:chgData name="Pham, Duy" userId="19e8cc85-c940-4126-b40c-18cafb930bf0" providerId="ADAL" clId="{485E15F6-6800-4BA7-81F9-C3EB368C8ACC}" dt="2023-03-18T17:13:47.218" v="32" actId="255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ham, Duy" userId="19e8cc85-c940-4126-b40c-18cafb930bf0" providerId="ADAL" clId="{485E15F6-6800-4BA7-81F9-C3EB368C8ACC}" dt="2023-03-18T17:13:13.407" v="0" actId="26606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Pham, Duy" userId="19e8cc85-c940-4126-b40c-18cafb930bf0" providerId="ADAL" clId="{485E15F6-6800-4BA7-81F9-C3EB368C8ACC}" dt="2023-03-18T17:13:13.407" v="0" actId="26606"/>
          <ac:spMkLst>
            <pc:docMk/>
            <pc:sldMk cId="109857222" sldId="256"/>
            <ac:spMk id="26" creationId="{8D0D6D3E-D7F9-4591-9CA9-DDF4DB1F73DA}"/>
          </ac:spMkLst>
        </pc:spChg>
        <pc:spChg chg="del">
          <ac:chgData name="Pham, Duy" userId="19e8cc85-c940-4126-b40c-18cafb930bf0" providerId="ADAL" clId="{485E15F6-6800-4BA7-81F9-C3EB368C8ACC}" dt="2023-03-18T17:13:13.407" v="0" actId="26606"/>
          <ac:spMkLst>
            <pc:docMk/>
            <pc:sldMk cId="109857222" sldId="256"/>
            <ac:spMk id="27" creationId="{C4C9F2B0-1044-46EB-8AEB-C3BFFDE6C2CC}"/>
          </ac:spMkLst>
        </pc:spChg>
        <pc:spChg chg="del">
          <ac:chgData name="Pham, Duy" userId="19e8cc85-c940-4126-b40c-18cafb930bf0" providerId="ADAL" clId="{485E15F6-6800-4BA7-81F9-C3EB368C8ACC}" dt="2023-03-18T17:13:13.407" v="0" actId="26606"/>
          <ac:spMkLst>
            <pc:docMk/>
            <pc:sldMk cId="109857222" sldId="256"/>
            <ac:spMk id="28" creationId="{D28B54C3-B57B-472A-B96E-1FCB67093DC2}"/>
          </ac:spMkLst>
        </pc:spChg>
        <pc:spChg chg="del">
          <ac:chgData name="Pham, Duy" userId="19e8cc85-c940-4126-b40c-18cafb930bf0" providerId="ADAL" clId="{485E15F6-6800-4BA7-81F9-C3EB368C8ACC}" dt="2023-03-18T17:13:13.407" v="0" actId="26606"/>
          <ac:spMkLst>
            <pc:docMk/>
            <pc:sldMk cId="109857222" sldId="256"/>
            <ac:spMk id="29" creationId="{7DB3C429-F8DA-49B9-AF84-21996FCF78B5}"/>
          </ac:spMkLst>
        </pc:spChg>
        <pc:spChg chg="add">
          <ac:chgData name="Pham, Duy" userId="19e8cc85-c940-4126-b40c-18cafb930bf0" providerId="ADAL" clId="{485E15F6-6800-4BA7-81F9-C3EB368C8ACC}" dt="2023-03-18T17:13:13.407" v="0" actId="26606"/>
          <ac:spMkLst>
            <pc:docMk/>
            <pc:sldMk cId="109857222" sldId="256"/>
            <ac:spMk id="31" creationId="{362D44EE-C852-4460-B8B5-C4F2BC20510C}"/>
          </ac:spMkLst>
        </pc:spChg>
        <pc:spChg chg="add">
          <ac:chgData name="Pham, Duy" userId="19e8cc85-c940-4126-b40c-18cafb930bf0" providerId="ADAL" clId="{485E15F6-6800-4BA7-81F9-C3EB368C8ACC}" dt="2023-03-18T17:13:13.407" v="0" actId="26606"/>
          <ac:spMkLst>
            <pc:docMk/>
            <pc:sldMk cId="109857222" sldId="256"/>
            <ac:spMk id="32" creationId="{658970D8-8D1D-4B5C-894B-E871CC86543D}"/>
          </ac:spMkLst>
        </pc:spChg>
        <pc:spChg chg="add">
          <ac:chgData name="Pham, Duy" userId="19e8cc85-c940-4126-b40c-18cafb930bf0" providerId="ADAL" clId="{485E15F6-6800-4BA7-81F9-C3EB368C8ACC}" dt="2023-03-18T17:13:13.407" v="0" actId="26606"/>
          <ac:spMkLst>
            <pc:docMk/>
            <pc:sldMk cId="109857222" sldId="256"/>
            <ac:spMk id="33" creationId="{D2929CB1-0E3C-4B2D-ADC5-0154FB33BA44}"/>
          </ac:spMkLst>
        </pc:spChg>
        <pc:spChg chg="add">
          <ac:chgData name="Pham, Duy" userId="19e8cc85-c940-4126-b40c-18cafb930bf0" providerId="ADAL" clId="{485E15F6-6800-4BA7-81F9-C3EB368C8ACC}" dt="2023-03-18T17:13:13.407" v="0" actId="26606"/>
          <ac:spMkLst>
            <pc:docMk/>
            <pc:sldMk cId="109857222" sldId="256"/>
            <ac:spMk id="35" creationId="{5F2F0C84-BE8C-4DC2-A6D3-30349A801D5C}"/>
          </ac:spMkLst>
        </pc:spChg>
        <pc:spChg chg="add">
          <ac:chgData name="Pham, Duy" userId="19e8cc85-c940-4126-b40c-18cafb930bf0" providerId="ADAL" clId="{485E15F6-6800-4BA7-81F9-C3EB368C8ACC}" dt="2023-03-18T17:13:13.407" v="0" actId="26606"/>
          <ac:spMkLst>
            <pc:docMk/>
            <pc:sldMk cId="109857222" sldId="256"/>
            <ac:spMk id="38" creationId="{F227E5B6-9132-43CA-B503-37A18562ADF2}"/>
          </ac:spMkLst>
        </pc:spChg>
        <pc:spChg chg="add">
          <ac:chgData name="Pham, Duy" userId="19e8cc85-c940-4126-b40c-18cafb930bf0" providerId="ADAL" clId="{485E15F6-6800-4BA7-81F9-C3EB368C8ACC}" dt="2023-03-18T17:13:13.407" v="0" actId="26606"/>
          <ac:spMkLst>
            <pc:docMk/>
            <pc:sldMk cId="109857222" sldId="256"/>
            <ac:spMk id="40" creationId="{03C2051E-A88D-48E5-BACF-AAED17892722}"/>
          </ac:spMkLst>
        </pc:spChg>
        <pc:spChg chg="add">
          <ac:chgData name="Pham, Duy" userId="19e8cc85-c940-4126-b40c-18cafb930bf0" providerId="ADAL" clId="{485E15F6-6800-4BA7-81F9-C3EB368C8ACC}" dt="2023-03-18T17:13:13.407" v="0" actId="26606"/>
          <ac:spMkLst>
            <pc:docMk/>
            <pc:sldMk cId="109857222" sldId="256"/>
            <ac:spMk id="42" creationId="{7821A508-2985-4905-874A-527429BAABFA}"/>
          </ac:spMkLst>
        </pc:spChg>
        <pc:picChg chg="mod">
          <ac:chgData name="Pham, Duy" userId="19e8cc85-c940-4126-b40c-18cafb930bf0" providerId="ADAL" clId="{485E15F6-6800-4BA7-81F9-C3EB368C8ACC}" dt="2023-03-18T17:13:17.281" v="1" actId="27614"/>
          <ac:picMkLst>
            <pc:docMk/>
            <pc:sldMk cId="109857222" sldId="256"/>
            <ac:picMk id="4" creationId="{906819E2-110B-0C2C-08BB-7F12561AB16D}"/>
          </ac:picMkLst>
        </pc:picChg>
        <pc:picChg chg="add del mod">
          <ac:chgData name="Pham, Duy" userId="19e8cc85-c940-4126-b40c-18cafb930bf0" providerId="ADAL" clId="{485E15F6-6800-4BA7-81F9-C3EB368C8ACC}" dt="2023-03-18T17:14:52.348" v="34" actId="478"/>
          <ac:picMkLst>
            <pc:docMk/>
            <pc:sldMk cId="109857222" sldId="256"/>
            <ac:picMk id="5" creationId="{4A40619E-6BAE-9724-C8F0-D4EA5E0B61F7}"/>
          </ac:picMkLst>
        </pc:picChg>
      </pc:sldChg>
      <pc:sldChg chg="addSp delSp modSp new mod setBg setClrOvrMap delDesignElem chgLayout">
        <pc:chgData name="Pham, Duy" userId="19e8cc85-c940-4126-b40c-18cafb930bf0" providerId="ADAL" clId="{485E15F6-6800-4BA7-81F9-C3EB368C8ACC}" dt="2023-03-18T17:17:28.282" v="115" actId="113"/>
        <pc:sldMkLst>
          <pc:docMk/>
          <pc:sldMk cId="3489052081" sldId="256"/>
        </pc:sldMkLst>
        <pc:spChg chg="mod ord">
          <ac:chgData name="Pham, Duy" userId="19e8cc85-c940-4126-b40c-18cafb930bf0" providerId="ADAL" clId="{485E15F6-6800-4BA7-81F9-C3EB368C8ACC}" dt="2023-03-18T17:16:58.799" v="109" actId="26606"/>
          <ac:spMkLst>
            <pc:docMk/>
            <pc:sldMk cId="3489052081" sldId="256"/>
            <ac:spMk id="2" creationId="{C31185A9-F5A3-EF85-B7C4-AC71B9593A5C}"/>
          </ac:spMkLst>
        </pc:spChg>
        <pc:spChg chg="add mod ord">
          <ac:chgData name="Pham, Duy" userId="19e8cc85-c940-4126-b40c-18cafb930bf0" providerId="ADAL" clId="{485E15F6-6800-4BA7-81F9-C3EB368C8ACC}" dt="2023-03-18T17:17:28.282" v="115" actId="113"/>
          <ac:spMkLst>
            <pc:docMk/>
            <pc:sldMk cId="3489052081" sldId="256"/>
            <ac:spMk id="4" creationId="{FA9DF7EC-19B3-FDC5-9652-3319B63F0ECD}"/>
          </ac:spMkLst>
        </pc:spChg>
        <pc:spChg chg="add del">
          <ac:chgData name="Pham, Duy" userId="19e8cc85-c940-4126-b40c-18cafb930bf0" providerId="ADAL" clId="{485E15F6-6800-4BA7-81F9-C3EB368C8ACC}" dt="2023-03-18T17:15:42.254" v="68" actId="700"/>
          <ac:spMkLst>
            <pc:docMk/>
            <pc:sldMk cId="3489052081" sldId="256"/>
            <ac:spMk id="8" creationId="{5A59F003-E00A-43F9-91DC-CC54E3B87466}"/>
          </ac:spMkLst>
        </pc:spChg>
        <pc:spChg chg="add del">
          <ac:chgData name="Pham, Duy" userId="19e8cc85-c940-4126-b40c-18cafb930bf0" providerId="ADAL" clId="{485E15F6-6800-4BA7-81F9-C3EB368C8ACC}" dt="2023-03-18T17:16:19.675" v="91" actId="26606"/>
          <ac:spMkLst>
            <pc:docMk/>
            <pc:sldMk cId="3489052081" sldId="256"/>
            <ac:spMk id="9" creationId="{0E2F58BF-12E5-4B5A-AD25-4DAAA2742A7B}"/>
          </ac:spMkLst>
        </pc:spChg>
        <pc:spChg chg="add del">
          <ac:chgData name="Pham, Duy" userId="19e8cc85-c940-4126-b40c-18cafb930bf0" providerId="ADAL" clId="{485E15F6-6800-4BA7-81F9-C3EB368C8ACC}" dt="2023-03-18T17:15:42.254" v="68" actId="700"/>
          <ac:spMkLst>
            <pc:docMk/>
            <pc:sldMk cId="3489052081" sldId="256"/>
            <ac:spMk id="10" creationId="{D74A4382-E3AD-430A-9A1F-DFA3E0E77A7D}"/>
          </ac:spMkLst>
        </pc:spChg>
        <pc:spChg chg="add del">
          <ac:chgData name="Pham, Duy" userId="19e8cc85-c940-4126-b40c-18cafb930bf0" providerId="ADAL" clId="{485E15F6-6800-4BA7-81F9-C3EB368C8ACC}" dt="2023-03-18T17:16:19.675" v="91" actId="26606"/>
          <ac:spMkLst>
            <pc:docMk/>
            <pc:sldMk cId="3489052081" sldId="256"/>
            <ac:spMk id="11" creationId="{AF2F604E-43BE-4DC3-B983-E071523364F8}"/>
          </ac:spMkLst>
        </pc:spChg>
        <pc:spChg chg="add del">
          <ac:chgData name="Pham, Duy" userId="19e8cc85-c940-4126-b40c-18cafb930bf0" providerId="ADAL" clId="{485E15F6-6800-4BA7-81F9-C3EB368C8ACC}" dt="2023-03-18T17:15:42.254" v="68" actId="700"/>
          <ac:spMkLst>
            <pc:docMk/>
            <pc:sldMk cId="3489052081" sldId="256"/>
            <ac:spMk id="12" creationId="{79F40191-0F44-4FD1-82CC-ACB507C14BE6}"/>
          </ac:spMkLst>
        </pc:spChg>
        <pc:spChg chg="add del">
          <ac:chgData name="Pham, Duy" userId="19e8cc85-c940-4126-b40c-18cafb930bf0" providerId="ADAL" clId="{485E15F6-6800-4BA7-81F9-C3EB368C8ACC}" dt="2023-03-18T17:16:19.675" v="91" actId="26606"/>
          <ac:spMkLst>
            <pc:docMk/>
            <pc:sldMk cId="3489052081" sldId="256"/>
            <ac:spMk id="13" creationId="{08C9B587-E65E-4B52-B37C-ABEBB6E87928}"/>
          </ac:spMkLst>
        </pc:spChg>
        <pc:spChg chg="add del">
          <ac:chgData name="Pham, Duy" userId="19e8cc85-c940-4126-b40c-18cafb930bf0" providerId="ADAL" clId="{485E15F6-6800-4BA7-81F9-C3EB368C8ACC}" dt="2023-03-18T17:16:07.740" v="74" actId="26606"/>
          <ac:spMkLst>
            <pc:docMk/>
            <pc:sldMk cId="3489052081" sldId="256"/>
            <ac:spMk id="18" creationId="{0E2F58BF-12E5-4B5A-AD25-4DAAA2742A7B}"/>
          </ac:spMkLst>
        </pc:spChg>
        <pc:spChg chg="add del">
          <ac:chgData name="Pham, Duy" userId="19e8cc85-c940-4126-b40c-18cafb930bf0" providerId="ADAL" clId="{485E15F6-6800-4BA7-81F9-C3EB368C8ACC}" dt="2023-03-18T17:16:07.740" v="74" actId="26606"/>
          <ac:spMkLst>
            <pc:docMk/>
            <pc:sldMk cId="3489052081" sldId="256"/>
            <ac:spMk id="20" creationId="{AF2F604E-43BE-4DC3-B983-E071523364F8}"/>
          </ac:spMkLst>
        </pc:spChg>
        <pc:spChg chg="add del">
          <ac:chgData name="Pham, Duy" userId="19e8cc85-c940-4126-b40c-18cafb930bf0" providerId="ADAL" clId="{485E15F6-6800-4BA7-81F9-C3EB368C8ACC}" dt="2023-03-18T17:16:07.740" v="74" actId="26606"/>
          <ac:spMkLst>
            <pc:docMk/>
            <pc:sldMk cId="3489052081" sldId="256"/>
            <ac:spMk id="22" creationId="{08C9B587-E65E-4B52-B37C-ABEBB6E87928}"/>
          </ac:spMkLst>
        </pc:spChg>
        <pc:spChg chg="add del">
          <ac:chgData name="Pham, Duy" userId="19e8cc85-c940-4126-b40c-18cafb930bf0" providerId="ADAL" clId="{485E15F6-6800-4BA7-81F9-C3EB368C8ACC}" dt="2023-03-18T17:16:08.784" v="76" actId="26606"/>
          <ac:spMkLst>
            <pc:docMk/>
            <pc:sldMk cId="3489052081" sldId="256"/>
            <ac:spMk id="24" creationId="{AF2F604E-43BE-4DC3-B983-E071523364F8}"/>
          </ac:spMkLst>
        </pc:spChg>
        <pc:spChg chg="add del">
          <ac:chgData name="Pham, Duy" userId="19e8cc85-c940-4126-b40c-18cafb930bf0" providerId="ADAL" clId="{485E15F6-6800-4BA7-81F9-C3EB368C8ACC}" dt="2023-03-18T17:16:08.784" v="76" actId="26606"/>
          <ac:spMkLst>
            <pc:docMk/>
            <pc:sldMk cId="3489052081" sldId="256"/>
            <ac:spMk id="25" creationId="{55666830-9A19-4E01-8505-D6C7F9AC5665}"/>
          </ac:spMkLst>
        </pc:spChg>
        <pc:spChg chg="add del">
          <ac:chgData name="Pham, Duy" userId="19e8cc85-c940-4126-b40c-18cafb930bf0" providerId="ADAL" clId="{485E15F6-6800-4BA7-81F9-C3EB368C8ACC}" dt="2023-03-18T17:16:08.784" v="76" actId="26606"/>
          <ac:spMkLst>
            <pc:docMk/>
            <pc:sldMk cId="3489052081" sldId="256"/>
            <ac:spMk id="26" creationId="{08C9B587-E65E-4B52-B37C-ABEBB6E87928}"/>
          </ac:spMkLst>
        </pc:spChg>
        <pc:spChg chg="add del">
          <ac:chgData name="Pham, Duy" userId="19e8cc85-c940-4126-b40c-18cafb930bf0" providerId="ADAL" clId="{485E15F6-6800-4BA7-81F9-C3EB368C8ACC}" dt="2023-03-18T17:16:08.784" v="76" actId="26606"/>
          <ac:spMkLst>
            <pc:docMk/>
            <pc:sldMk cId="3489052081" sldId="256"/>
            <ac:spMk id="27" creationId="{AE9FC877-7FB6-4D22-9988-35420644E202}"/>
          </ac:spMkLst>
        </pc:spChg>
        <pc:spChg chg="add del">
          <ac:chgData name="Pham, Duy" userId="19e8cc85-c940-4126-b40c-18cafb930bf0" providerId="ADAL" clId="{485E15F6-6800-4BA7-81F9-C3EB368C8ACC}" dt="2023-03-18T17:16:08.784" v="76" actId="26606"/>
          <ac:spMkLst>
            <pc:docMk/>
            <pc:sldMk cId="3489052081" sldId="256"/>
            <ac:spMk id="28" creationId="{E41809D1-F12E-46BB-B804-5F209D325E8B}"/>
          </ac:spMkLst>
        </pc:spChg>
        <pc:spChg chg="add del">
          <ac:chgData name="Pham, Duy" userId="19e8cc85-c940-4126-b40c-18cafb930bf0" providerId="ADAL" clId="{485E15F6-6800-4BA7-81F9-C3EB368C8ACC}" dt="2023-03-18T17:16:10.629" v="78" actId="26606"/>
          <ac:spMkLst>
            <pc:docMk/>
            <pc:sldMk cId="3489052081" sldId="256"/>
            <ac:spMk id="30" creationId="{0E2F58BF-12E5-4B5A-AD25-4DAAA2742A7B}"/>
          </ac:spMkLst>
        </pc:spChg>
        <pc:spChg chg="add del">
          <ac:chgData name="Pham, Duy" userId="19e8cc85-c940-4126-b40c-18cafb930bf0" providerId="ADAL" clId="{485E15F6-6800-4BA7-81F9-C3EB368C8ACC}" dt="2023-03-18T17:16:10.629" v="78" actId="26606"/>
          <ac:spMkLst>
            <pc:docMk/>
            <pc:sldMk cId="3489052081" sldId="256"/>
            <ac:spMk id="31" creationId="{AF2F604E-43BE-4DC3-B983-E071523364F8}"/>
          </ac:spMkLst>
        </pc:spChg>
        <pc:spChg chg="add del">
          <ac:chgData name="Pham, Duy" userId="19e8cc85-c940-4126-b40c-18cafb930bf0" providerId="ADAL" clId="{485E15F6-6800-4BA7-81F9-C3EB368C8ACC}" dt="2023-03-18T17:16:10.629" v="78" actId="26606"/>
          <ac:spMkLst>
            <pc:docMk/>
            <pc:sldMk cId="3489052081" sldId="256"/>
            <ac:spMk id="32" creationId="{08C9B587-E65E-4B52-B37C-ABEBB6E87928}"/>
          </ac:spMkLst>
        </pc:spChg>
        <pc:spChg chg="add del">
          <ac:chgData name="Pham, Duy" userId="19e8cc85-c940-4126-b40c-18cafb930bf0" providerId="ADAL" clId="{485E15F6-6800-4BA7-81F9-C3EB368C8ACC}" dt="2023-03-18T17:16:11.901" v="80" actId="26606"/>
          <ac:spMkLst>
            <pc:docMk/>
            <pc:sldMk cId="3489052081" sldId="256"/>
            <ac:spMk id="34" creationId="{9B7AD9F6-8CE7-4299-8FC6-328F4DCD3FF9}"/>
          </ac:spMkLst>
        </pc:spChg>
        <pc:spChg chg="add del">
          <ac:chgData name="Pham, Duy" userId="19e8cc85-c940-4126-b40c-18cafb930bf0" providerId="ADAL" clId="{485E15F6-6800-4BA7-81F9-C3EB368C8ACC}" dt="2023-03-18T17:16:11.901" v="80" actId="26606"/>
          <ac:spMkLst>
            <pc:docMk/>
            <pc:sldMk cId="3489052081" sldId="256"/>
            <ac:spMk id="35" creationId="{F49775AF-8896-43EE-92C6-83497D6DC56F}"/>
          </ac:spMkLst>
        </pc:spChg>
        <pc:spChg chg="add del">
          <ac:chgData name="Pham, Duy" userId="19e8cc85-c940-4126-b40c-18cafb930bf0" providerId="ADAL" clId="{485E15F6-6800-4BA7-81F9-C3EB368C8ACC}" dt="2023-03-18T17:16:13.512" v="82" actId="26606"/>
          <ac:spMkLst>
            <pc:docMk/>
            <pc:sldMk cId="3489052081" sldId="256"/>
            <ac:spMk id="37" creationId="{55666830-9A19-4E01-8505-D6C7F9AC5665}"/>
          </ac:spMkLst>
        </pc:spChg>
        <pc:spChg chg="add del">
          <ac:chgData name="Pham, Duy" userId="19e8cc85-c940-4126-b40c-18cafb930bf0" providerId="ADAL" clId="{485E15F6-6800-4BA7-81F9-C3EB368C8ACC}" dt="2023-03-18T17:16:13.512" v="82" actId="26606"/>
          <ac:spMkLst>
            <pc:docMk/>
            <pc:sldMk cId="3489052081" sldId="256"/>
            <ac:spMk id="38" creationId="{AE9FC877-7FB6-4D22-9988-35420644E202}"/>
          </ac:spMkLst>
        </pc:spChg>
        <pc:spChg chg="add del">
          <ac:chgData name="Pham, Duy" userId="19e8cc85-c940-4126-b40c-18cafb930bf0" providerId="ADAL" clId="{485E15F6-6800-4BA7-81F9-C3EB368C8ACC}" dt="2023-03-18T17:16:13.512" v="82" actId="26606"/>
          <ac:spMkLst>
            <pc:docMk/>
            <pc:sldMk cId="3489052081" sldId="256"/>
            <ac:spMk id="39" creationId="{E41809D1-F12E-46BB-B804-5F209D325E8B}"/>
          </ac:spMkLst>
        </pc:spChg>
        <pc:spChg chg="add del">
          <ac:chgData name="Pham, Duy" userId="19e8cc85-c940-4126-b40c-18cafb930bf0" providerId="ADAL" clId="{485E15F6-6800-4BA7-81F9-C3EB368C8ACC}" dt="2023-03-18T17:16:13.512" v="82" actId="26606"/>
          <ac:spMkLst>
            <pc:docMk/>
            <pc:sldMk cId="3489052081" sldId="256"/>
            <ac:spMk id="40" creationId="{AF2F604E-43BE-4DC3-B983-E071523364F8}"/>
          </ac:spMkLst>
        </pc:spChg>
        <pc:spChg chg="add del">
          <ac:chgData name="Pham, Duy" userId="19e8cc85-c940-4126-b40c-18cafb930bf0" providerId="ADAL" clId="{485E15F6-6800-4BA7-81F9-C3EB368C8ACC}" dt="2023-03-18T17:16:13.512" v="82" actId="26606"/>
          <ac:spMkLst>
            <pc:docMk/>
            <pc:sldMk cId="3489052081" sldId="256"/>
            <ac:spMk id="41" creationId="{08C9B587-E65E-4B52-B37C-ABEBB6E87928}"/>
          </ac:spMkLst>
        </pc:spChg>
        <pc:spChg chg="add del">
          <ac:chgData name="Pham, Duy" userId="19e8cc85-c940-4126-b40c-18cafb930bf0" providerId="ADAL" clId="{485E15F6-6800-4BA7-81F9-C3EB368C8ACC}" dt="2023-03-18T17:16:14.867" v="84" actId="26606"/>
          <ac:spMkLst>
            <pc:docMk/>
            <pc:sldMk cId="3489052081" sldId="256"/>
            <ac:spMk id="43" creationId="{0E2F58BF-12E5-4B5A-AD25-4DAAA2742A7B}"/>
          </ac:spMkLst>
        </pc:spChg>
        <pc:spChg chg="add del">
          <ac:chgData name="Pham, Duy" userId="19e8cc85-c940-4126-b40c-18cafb930bf0" providerId="ADAL" clId="{485E15F6-6800-4BA7-81F9-C3EB368C8ACC}" dt="2023-03-18T17:16:14.867" v="84" actId="26606"/>
          <ac:spMkLst>
            <pc:docMk/>
            <pc:sldMk cId="3489052081" sldId="256"/>
            <ac:spMk id="44" creationId="{AF2F604E-43BE-4DC3-B983-E071523364F8}"/>
          </ac:spMkLst>
        </pc:spChg>
        <pc:spChg chg="add del">
          <ac:chgData name="Pham, Duy" userId="19e8cc85-c940-4126-b40c-18cafb930bf0" providerId="ADAL" clId="{485E15F6-6800-4BA7-81F9-C3EB368C8ACC}" dt="2023-03-18T17:16:14.867" v="84" actId="26606"/>
          <ac:spMkLst>
            <pc:docMk/>
            <pc:sldMk cId="3489052081" sldId="256"/>
            <ac:spMk id="45" creationId="{08C9B587-E65E-4B52-B37C-ABEBB6E87928}"/>
          </ac:spMkLst>
        </pc:spChg>
        <pc:spChg chg="add del">
          <ac:chgData name="Pham, Duy" userId="19e8cc85-c940-4126-b40c-18cafb930bf0" providerId="ADAL" clId="{485E15F6-6800-4BA7-81F9-C3EB368C8ACC}" dt="2023-03-18T17:16:15.676" v="86" actId="26606"/>
          <ac:spMkLst>
            <pc:docMk/>
            <pc:sldMk cId="3489052081" sldId="256"/>
            <ac:spMk id="47" creationId="{55666830-9A19-4E01-8505-D6C7F9AC5665}"/>
          </ac:spMkLst>
        </pc:spChg>
        <pc:spChg chg="add del">
          <ac:chgData name="Pham, Duy" userId="19e8cc85-c940-4126-b40c-18cafb930bf0" providerId="ADAL" clId="{485E15F6-6800-4BA7-81F9-C3EB368C8ACC}" dt="2023-03-18T17:16:15.676" v="86" actId="26606"/>
          <ac:spMkLst>
            <pc:docMk/>
            <pc:sldMk cId="3489052081" sldId="256"/>
            <ac:spMk id="48" creationId="{AE9FC877-7FB6-4D22-9988-35420644E202}"/>
          </ac:spMkLst>
        </pc:spChg>
        <pc:spChg chg="add del">
          <ac:chgData name="Pham, Duy" userId="19e8cc85-c940-4126-b40c-18cafb930bf0" providerId="ADAL" clId="{485E15F6-6800-4BA7-81F9-C3EB368C8ACC}" dt="2023-03-18T17:16:15.676" v="86" actId="26606"/>
          <ac:spMkLst>
            <pc:docMk/>
            <pc:sldMk cId="3489052081" sldId="256"/>
            <ac:spMk id="49" creationId="{E41809D1-F12E-46BB-B804-5F209D325E8B}"/>
          </ac:spMkLst>
        </pc:spChg>
        <pc:spChg chg="add del">
          <ac:chgData name="Pham, Duy" userId="19e8cc85-c940-4126-b40c-18cafb930bf0" providerId="ADAL" clId="{485E15F6-6800-4BA7-81F9-C3EB368C8ACC}" dt="2023-03-18T17:16:15.676" v="86" actId="26606"/>
          <ac:spMkLst>
            <pc:docMk/>
            <pc:sldMk cId="3489052081" sldId="256"/>
            <ac:spMk id="50" creationId="{AF2F604E-43BE-4DC3-B983-E071523364F8}"/>
          </ac:spMkLst>
        </pc:spChg>
        <pc:spChg chg="add del">
          <ac:chgData name="Pham, Duy" userId="19e8cc85-c940-4126-b40c-18cafb930bf0" providerId="ADAL" clId="{485E15F6-6800-4BA7-81F9-C3EB368C8ACC}" dt="2023-03-18T17:16:15.676" v="86" actId="26606"/>
          <ac:spMkLst>
            <pc:docMk/>
            <pc:sldMk cId="3489052081" sldId="256"/>
            <ac:spMk id="51" creationId="{08C9B587-E65E-4B52-B37C-ABEBB6E87928}"/>
          </ac:spMkLst>
        </pc:spChg>
        <pc:spChg chg="add del">
          <ac:chgData name="Pham, Duy" userId="19e8cc85-c940-4126-b40c-18cafb930bf0" providerId="ADAL" clId="{485E15F6-6800-4BA7-81F9-C3EB368C8ACC}" dt="2023-03-18T17:16:16.189" v="88" actId="26606"/>
          <ac:spMkLst>
            <pc:docMk/>
            <pc:sldMk cId="3489052081" sldId="256"/>
            <ac:spMk id="53" creationId="{0E2F58BF-12E5-4B5A-AD25-4DAAA2742A7B}"/>
          </ac:spMkLst>
        </pc:spChg>
        <pc:spChg chg="add del">
          <ac:chgData name="Pham, Duy" userId="19e8cc85-c940-4126-b40c-18cafb930bf0" providerId="ADAL" clId="{485E15F6-6800-4BA7-81F9-C3EB368C8ACC}" dt="2023-03-18T17:16:16.189" v="88" actId="26606"/>
          <ac:spMkLst>
            <pc:docMk/>
            <pc:sldMk cId="3489052081" sldId="256"/>
            <ac:spMk id="54" creationId="{AF2F604E-43BE-4DC3-B983-E071523364F8}"/>
          </ac:spMkLst>
        </pc:spChg>
        <pc:spChg chg="add del">
          <ac:chgData name="Pham, Duy" userId="19e8cc85-c940-4126-b40c-18cafb930bf0" providerId="ADAL" clId="{485E15F6-6800-4BA7-81F9-C3EB368C8ACC}" dt="2023-03-18T17:16:16.189" v="88" actId="26606"/>
          <ac:spMkLst>
            <pc:docMk/>
            <pc:sldMk cId="3489052081" sldId="256"/>
            <ac:spMk id="55" creationId="{08C9B587-E65E-4B52-B37C-ABEBB6E87928}"/>
          </ac:spMkLst>
        </pc:spChg>
        <pc:spChg chg="add del">
          <ac:chgData name="Pham, Duy" userId="19e8cc85-c940-4126-b40c-18cafb930bf0" providerId="ADAL" clId="{485E15F6-6800-4BA7-81F9-C3EB368C8ACC}" dt="2023-03-18T17:16:19.669" v="90" actId="26606"/>
          <ac:spMkLst>
            <pc:docMk/>
            <pc:sldMk cId="3489052081" sldId="256"/>
            <ac:spMk id="57" creationId="{55666830-9A19-4E01-8505-D6C7F9AC5665}"/>
          </ac:spMkLst>
        </pc:spChg>
        <pc:spChg chg="add del">
          <ac:chgData name="Pham, Duy" userId="19e8cc85-c940-4126-b40c-18cafb930bf0" providerId="ADAL" clId="{485E15F6-6800-4BA7-81F9-C3EB368C8ACC}" dt="2023-03-18T17:16:19.669" v="90" actId="26606"/>
          <ac:spMkLst>
            <pc:docMk/>
            <pc:sldMk cId="3489052081" sldId="256"/>
            <ac:spMk id="58" creationId="{AE9FC877-7FB6-4D22-9988-35420644E202}"/>
          </ac:spMkLst>
        </pc:spChg>
        <pc:spChg chg="add del">
          <ac:chgData name="Pham, Duy" userId="19e8cc85-c940-4126-b40c-18cafb930bf0" providerId="ADAL" clId="{485E15F6-6800-4BA7-81F9-C3EB368C8ACC}" dt="2023-03-18T17:16:19.669" v="90" actId="26606"/>
          <ac:spMkLst>
            <pc:docMk/>
            <pc:sldMk cId="3489052081" sldId="256"/>
            <ac:spMk id="59" creationId="{E41809D1-F12E-46BB-B804-5F209D325E8B}"/>
          </ac:spMkLst>
        </pc:spChg>
        <pc:spChg chg="add del">
          <ac:chgData name="Pham, Duy" userId="19e8cc85-c940-4126-b40c-18cafb930bf0" providerId="ADAL" clId="{485E15F6-6800-4BA7-81F9-C3EB368C8ACC}" dt="2023-03-18T17:16:19.669" v="90" actId="26606"/>
          <ac:spMkLst>
            <pc:docMk/>
            <pc:sldMk cId="3489052081" sldId="256"/>
            <ac:spMk id="60" creationId="{AF2F604E-43BE-4DC3-B983-E071523364F8}"/>
          </ac:spMkLst>
        </pc:spChg>
        <pc:spChg chg="add del">
          <ac:chgData name="Pham, Duy" userId="19e8cc85-c940-4126-b40c-18cafb930bf0" providerId="ADAL" clId="{485E15F6-6800-4BA7-81F9-C3EB368C8ACC}" dt="2023-03-18T17:16:19.669" v="90" actId="26606"/>
          <ac:spMkLst>
            <pc:docMk/>
            <pc:sldMk cId="3489052081" sldId="256"/>
            <ac:spMk id="61" creationId="{08C9B587-E65E-4B52-B37C-ABEBB6E87928}"/>
          </ac:spMkLst>
        </pc:spChg>
        <pc:spChg chg="add del">
          <ac:chgData name="Pham, Duy" userId="19e8cc85-c940-4126-b40c-18cafb930bf0" providerId="ADAL" clId="{485E15F6-6800-4BA7-81F9-C3EB368C8ACC}" dt="2023-03-18T17:16:58.806" v="110" actId="26606"/>
          <ac:spMkLst>
            <pc:docMk/>
            <pc:sldMk cId="3489052081" sldId="256"/>
            <ac:spMk id="63" creationId="{0E2F58BF-12E5-4B5A-AD25-4DAAA2742A7B}"/>
          </ac:spMkLst>
        </pc:spChg>
        <pc:spChg chg="add del">
          <ac:chgData name="Pham, Duy" userId="19e8cc85-c940-4126-b40c-18cafb930bf0" providerId="ADAL" clId="{485E15F6-6800-4BA7-81F9-C3EB368C8ACC}" dt="2023-03-18T17:16:58.806" v="110" actId="26606"/>
          <ac:spMkLst>
            <pc:docMk/>
            <pc:sldMk cId="3489052081" sldId="256"/>
            <ac:spMk id="64" creationId="{AF2F604E-43BE-4DC3-B983-E071523364F8}"/>
          </ac:spMkLst>
        </pc:spChg>
        <pc:spChg chg="add del">
          <ac:chgData name="Pham, Duy" userId="19e8cc85-c940-4126-b40c-18cafb930bf0" providerId="ADAL" clId="{485E15F6-6800-4BA7-81F9-C3EB368C8ACC}" dt="2023-03-18T17:16:58.806" v="110" actId="26606"/>
          <ac:spMkLst>
            <pc:docMk/>
            <pc:sldMk cId="3489052081" sldId="256"/>
            <ac:spMk id="65" creationId="{08C9B587-E65E-4B52-B37C-ABEBB6E87928}"/>
          </ac:spMkLst>
        </pc:spChg>
        <pc:spChg chg="add del">
          <ac:chgData name="Pham, Duy" userId="19e8cc85-c940-4126-b40c-18cafb930bf0" providerId="ADAL" clId="{485E15F6-6800-4BA7-81F9-C3EB368C8ACC}" dt="2023-03-18T17:16:58.077" v="107" actId="26606"/>
          <ac:spMkLst>
            <pc:docMk/>
            <pc:sldMk cId="3489052081" sldId="256"/>
            <ac:spMk id="70" creationId="{0E2F58BF-12E5-4B5A-AD25-4DAAA2742A7B}"/>
          </ac:spMkLst>
        </pc:spChg>
        <pc:spChg chg="add del">
          <ac:chgData name="Pham, Duy" userId="19e8cc85-c940-4126-b40c-18cafb930bf0" providerId="ADAL" clId="{485E15F6-6800-4BA7-81F9-C3EB368C8ACC}" dt="2023-03-18T17:16:58.077" v="107" actId="26606"/>
          <ac:spMkLst>
            <pc:docMk/>
            <pc:sldMk cId="3489052081" sldId="256"/>
            <ac:spMk id="72" creationId="{AF2F604E-43BE-4DC3-B983-E071523364F8}"/>
          </ac:spMkLst>
        </pc:spChg>
        <pc:spChg chg="add del">
          <ac:chgData name="Pham, Duy" userId="19e8cc85-c940-4126-b40c-18cafb930bf0" providerId="ADAL" clId="{485E15F6-6800-4BA7-81F9-C3EB368C8ACC}" dt="2023-03-18T17:16:58.077" v="107" actId="26606"/>
          <ac:spMkLst>
            <pc:docMk/>
            <pc:sldMk cId="3489052081" sldId="256"/>
            <ac:spMk id="74" creationId="{08C9B587-E65E-4B52-B37C-ABEBB6E87928}"/>
          </ac:spMkLst>
        </pc:spChg>
        <pc:spChg chg="add del">
          <ac:chgData name="Pham, Duy" userId="19e8cc85-c940-4126-b40c-18cafb930bf0" providerId="ADAL" clId="{485E15F6-6800-4BA7-81F9-C3EB368C8ACC}" dt="2023-03-18T17:16:58.799" v="109" actId="26606"/>
          <ac:spMkLst>
            <pc:docMk/>
            <pc:sldMk cId="3489052081" sldId="256"/>
            <ac:spMk id="76" creationId="{AF2F604E-43BE-4DC3-B983-E071523364F8}"/>
          </ac:spMkLst>
        </pc:spChg>
        <pc:spChg chg="add del">
          <ac:chgData name="Pham, Duy" userId="19e8cc85-c940-4126-b40c-18cafb930bf0" providerId="ADAL" clId="{485E15F6-6800-4BA7-81F9-C3EB368C8ACC}" dt="2023-03-18T17:16:58.799" v="109" actId="26606"/>
          <ac:spMkLst>
            <pc:docMk/>
            <pc:sldMk cId="3489052081" sldId="256"/>
            <ac:spMk id="77" creationId="{5DCB5928-DC7D-4612-9922-441966E15627}"/>
          </ac:spMkLst>
        </pc:spChg>
        <pc:spChg chg="add del">
          <ac:chgData name="Pham, Duy" userId="19e8cc85-c940-4126-b40c-18cafb930bf0" providerId="ADAL" clId="{485E15F6-6800-4BA7-81F9-C3EB368C8ACC}" dt="2023-03-18T17:16:58.799" v="109" actId="26606"/>
          <ac:spMkLst>
            <pc:docMk/>
            <pc:sldMk cId="3489052081" sldId="256"/>
            <ac:spMk id="78" creationId="{08C9B587-E65E-4B52-B37C-ABEBB6E87928}"/>
          </ac:spMkLst>
        </pc:spChg>
        <pc:spChg chg="add del">
          <ac:chgData name="Pham, Duy" userId="19e8cc85-c940-4126-b40c-18cafb930bf0" providerId="ADAL" clId="{485E15F6-6800-4BA7-81F9-C3EB368C8ACC}" dt="2023-03-18T17:16:58.799" v="109" actId="26606"/>
          <ac:spMkLst>
            <pc:docMk/>
            <pc:sldMk cId="3489052081" sldId="256"/>
            <ac:spMk id="79" creationId="{682C1161-1736-45EC-99B7-33F3CAE9D517}"/>
          </ac:spMkLst>
        </pc:spChg>
        <pc:spChg chg="add del">
          <ac:chgData name="Pham, Duy" userId="19e8cc85-c940-4126-b40c-18cafb930bf0" providerId="ADAL" clId="{485E15F6-6800-4BA7-81F9-C3EB368C8ACC}" dt="2023-03-18T17:16:58.799" v="109" actId="26606"/>
          <ac:spMkLst>
            <pc:docMk/>
            <pc:sldMk cId="3489052081" sldId="256"/>
            <ac:spMk id="80" creationId="{84D4DDB8-B68F-45B0-9F62-C4279996F672}"/>
          </ac:spMkLst>
        </pc:spChg>
        <pc:spChg chg="add">
          <ac:chgData name="Pham, Duy" userId="19e8cc85-c940-4126-b40c-18cafb930bf0" providerId="ADAL" clId="{485E15F6-6800-4BA7-81F9-C3EB368C8ACC}" dt="2023-03-18T17:16:58.806" v="110" actId="26606"/>
          <ac:spMkLst>
            <pc:docMk/>
            <pc:sldMk cId="3489052081" sldId="256"/>
            <ac:spMk id="82" creationId="{0E2F58BF-12E5-4B5A-AD25-4DAAA2742A7B}"/>
          </ac:spMkLst>
        </pc:spChg>
        <pc:spChg chg="add">
          <ac:chgData name="Pham, Duy" userId="19e8cc85-c940-4126-b40c-18cafb930bf0" providerId="ADAL" clId="{485E15F6-6800-4BA7-81F9-C3EB368C8ACC}" dt="2023-03-18T17:16:58.806" v="110" actId="26606"/>
          <ac:spMkLst>
            <pc:docMk/>
            <pc:sldMk cId="3489052081" sldId="256"/>
            <ac:spMk id="83" creationId="{AF2F604E-43BE-4DC3-B983-E071523364F8}"/>
          </ac:spMkLst>
        </pc:spChg>
        <pc:spChg chg="add">
          <ac:chgData name="Pham, Duy" userId="19e8cc85-c940-4126-b40c-18cafb930bf0" providerId="ADAL" clId="{485E15F6-6800-4BA7-81F9-C3EB368C8ACC}" dt="2023-03-18T17:16:58.806" v="110" actId="26606"/>
          <ac:spMkLst>
            <pc:docMk/>
            <pc:sldMk cId="3489052081" sldId="256"/>
            <ac:spMk id="84" creationId="{08C9B587-E65E-4B52-B37C-ABEBB6E87928}"/>
          </ac:spMkLst>
        </pc:spChg>
        <pc:picChg chg="add mod ord">
          <ac:chgData name="Pham, Duy" userId="19e8cc85-c940-4126-b40c-18cafb930bf0" providerId="ADAL" clId="{485E15F6-6800-4BA7-81F9-C3EB368C8ACC}" dt="2023-03-18T17:16:58.799" v="109" actId="26606"/>
          <ac:picMkLst>
            <pc:docMk/>
            <pc:sldMk cId="3489052081" sldId="256"/>
            <ac:picMk id="3" creationId="{C3A92F7F-775F-8CB0-0E82-F0B95BE050D4}"/>
          </ac:picMkLst>
        </pc:picChg>
      </pc:sldChg>
      <pc:sldChg chg="addSp delSp modSp new mod setBg">
        <pc:chgData name="Pham, Duy" userId="19e8cc85-c940-4126-b40c-18cafb930bf0" providerId="ADAL" clId="{485E15F6-6800-4BA7-81F9-C3EB368C8ACC}" dt="2023-03-18T17:30:57.162" v="510" actId="113"/>
        <pc:sldMkLst>
          <pc:docMk/>
          <pc:sldMk cId="3139598088" sldId="257"/>
        </pc:sldMkLst>
        <pc:spChg chg="mod">
          <ac:chgData name="Pham, Duy" userId="19e8cc85-c940-4126-b40c-18cafb930bf0" providerId="ADAL" clId="{485E15F6-6800-4BA7-81F9-C3EB368C8ACC}" dt="2023-03-18T17:30:01.129" v="497" actId="26606"/>
          <ac:spMkLst>
            <pc:docMk/>
            <pc:sldMk cId="3139598088" sldId="257"/>
            <ac:spMk id="2" creationId="{62C8C860-D661-A804-1BD5-40C701BBA25D}"/>
          </ac:spMkLst>
        </pc:spChg>
        <pc:spChg chg="mod ord">
          <ac:chgData name="Pham, Duy" userId="19e8cc85-c940-4126-b40c-18cafb930bf0" providerId="ADAL" clId="{485E15F6-6800-4BA7-81F9-C3EB368C8ACC}" dt="2023-03-18T17:30:57.162" v="510" actId="113"/>
          <ac:spMkLst>
            <pc:docMk/>
            <pc:sldMk cId="3139598088" sldId="257"/>
            <ac:spMk id="3" creationId="{859F3336-534E-BEDC-7D66-A43F62335387}"/>
          </ac:spMkLst>
        </pc:spChg>
        <pc:spChg chg="add del">
          <ac:chgData name="Pham, Duy" userId="19e8cc85-c940-4126-b40c-18cafb930bf0" providerId="ADAL" clId="{485E15F6-6800-4BA7-81F9-C3EB368C8ACC}" dt="2023-03-18T17:21:32.170" v="304" actId="26606"/>
          <ac:spMkLst>
            <pc:docMk/>
            <pc:sldMk cId="3139598088" sldId="257"/>
            <ac:spMk id="10" creationId="{49B9E8A9-352D-4DCB-9485-C777000D4979}"/>
          </ac:spMkLst>
        </pc:spChg>
        <pc:spChg chg="add del">
          <ac:chgData name="Pham, Duy" userId="19e8cc85-c940-4126-b40c-18cafb930bf0" providerId="ADAL" clId="{485E15F6-6800-4BA7-81F9-C3EB368C8ACC}" dt="2023-03-18T17:26:24.334" v="444" actId="26606"/>
          <ac:spMkLst>
            <pc:docMk/>
            <pc:sldMk cId="3139598088" sldId="257"/>
            <ac:spMk id="11" creationId="{D2B783EE-0239-4717-BBEA-8C9EAC61C824}"/>
          </ac:spMkLst>
        </pc:spChg>
        <pc:spChg chg="add del">
          <ac:chgData name="Pham, Duy" userId="19e8cc85-c940-4126-b40c-18cafb930bf0" providerId="ADAL" clId="{485E15F6-6800-4BA7-81F9-C3EB368C8ACC}" dt="2023-03-18T17:21:32.170" v="304" actId="26606"/>
          <ac:spMkLst>
            <pc:docMk/>
            <pc:sldMk cId="3139598088" sldId="257"/>
            <ac:spMk id="12" creationId="{C2A9B0E5-C2C1-4B85-99A9-117A659D5FE0}"/>
          </ac:spMkLst>
        </pc:spChg>
        <pc:spChg chg="add del">
          <ac:chgData name="Pham, Duy" userId="19e8cc85-c940-4126-b40c-18cafb930bf0" providerId="ADAL" clId="{485E15F6-6800-4BA7-81F9-C3EB368C8ACC}" dt="2023-03-18T17:21:32.170" v="304" actId="26606"/>
          <ac:spMkLst>
            <pc:docMk/>
            <pc:sldMk cId="3139598088" sldId="257"/>
            <ac:spMk id="14" creationId="{3A8AEACA-9535-4BE8-A91B-8BE82BA54751}"/>
          </ac:spMkLst>
        </pc:spChg>
        <pc:spChg chg="add del">
          <ac:chgData name="Pham, Duy" userId="19e8cc85-c940-4126-b40c-18cafb930bf0" providerId="ADAL" clId="{485E15F6-6800-4BA7-81F9-C3EB368C8ACC}" dt="2023-03-18T17:26:24.334" v="444" actId="26606"/>
          <ac:spMkLst>
            <pc:docMk/>
            <pc:sldMk cId="3139598088" sldId="257"/>
            <ac:spMk id="16" creationId="{A7B99495-F43F-4D80-A44F-2CB4764EB90B}"/>
          </ac:spMkLst>
        </pc:spChg>
        <pc:spChg chg="add del">
          <ac:chgData name="Pham, Duy" userId="19e8cc85-c940-4126-b40c-18cafb930bf0" providerId="ADAL" clId="{485E15F6-6800-4BA7-81F9-C3EB368C8ACC}" dt="2023-03-18T17:26:24.334" v="444" actId="26606"/>
          <ac:spMkLst>
            <pc:docMk/>
            <pc:sldMk cId="3139598088" sldId="257"/>
            <ac:spMk id="18" creationId="{70BEB1E7-2F88-40BC-B73D-42E5B6F80BFC}"/>
          </ac:spMkLst>
        </pc:spChg>
        <pc:spChg chg="add del">
          <ac:chgData name="Pham, Duy" userId="19e8cc85-c940-4126-b40c-18cafb930bf0" providerId="ADAL" clId="{485E15F6-6800-4BA7-81F9-C3EB368C8ACC}" dt="2023-03-18T17:26:28.004" v="446" actId="26606"/>
          <ac:spMkLst>
            <pc:docMk/>
            <pc:sldMk cId="3139598088" sldId="257"/>
            <ac:spMk id="20" creationId="{3873B707-463F-40B0-8227-E8CC6C67EB25}"/>
          </ac:spMkLst>
        </pc:spChg>
        <pc:spChg chg="add del">
          <ac:chgData name="Pham, Duy" userId="19e8cc85-c940-4126-b40c-18cafb930bf0" providerId="ADAL" clId="{485E15F6-6800-4BA7-81F9-C3EB368C8ACC}" dt="2023-03-18T17:26:28.004" v="446" actId="26606"/>
          <ac:spMkLst>
            <pc:docMk/>
            <pc:sldMk cId="3139598088" sldId="257"/>
            <ac:spMk id="21" creationId="{AAAE94E3-A7DB-4868-B1E3-E49703488BBC}"/>
          </ac:spMkLst>
        </pc:spChg>
        <pc:spChg chg="add del">
          <ac:chgData name="Pham, Duy" userId="19e8cc85-c940-4126-b40c-18cafb930bf0" providerId="ADAL" clId="{485E15F6-6800-4BA7-81F9-C3EB368C8ACC}" dt="2023-03-18T17:26:28.004" v="446" actId="26606"/>
          <ac:spMkLst>
            <pc:docMk/>
            <pc:sldMk cId="3139598088" sldId="257"/>
            <ac:spMk id="22" creationId="{C13237C8-E62C-4F0D-A318-BD6FB6C2D138}"/>
          </ac:spMkLst>
        </pc:spChg>
        <pc:spChg chg="add del">
          <ac:chgData name="Pham, Duy" userId="19e8cc85-c940-4126-b40c-18cafb930bf0" providerId="ADAL" clId="{485E15F6-6800-4BA7-81F9-C3EB368C8ACC}" dt="2023-03-18T17:26:28.004" v="446" actId="26606"/>
          <ac:spMkLst>
            <pc:docMk/>
            <pc:sldMk cId="3139598088" sldId="257"/>
            <ac:spMk id="24" creationId="{19C9EAEA-39D0-4B0E-A0EB-51E7B26740B1}"/>
          </ac:spMkLst>
        </pc:spChg>
        <pc:spChg chg="add del">
          <ac:chgData name="Pham, Duy" userId="19e8cc85-c940-4126-b40c-18cafb930bf0" providerId="ADAL" clId="{485E15F6-6800-4BA7-81F9-C3EB368C8ACC}" dt="2023-03-18T17:26:28.004" v="446" actId="26606"/>
          <ac:spMkLst>
            <pc:docMk/>
            <pc:sldMk cId="3139598088" sldId="257"/>
            <ac:spMk id="26" creationId="{8CB5D2D7-DF65-4E86-BFBA-FFB9B5ACEB64}"/>
          </ac:spMkLst>
        </pc:spChg>
        <pc:spChg chg="add del">
          <ac:chgData name="Pham, Duy" userId="19e8cc85-c940-4126-b40c-18cafb930bf0" providerId="ADAL" clId="{485E15F6-6800-4BA7-81F9-C3EB368C8ACC}" dt="2023-03-18T17:27:05.536" v="449" actId="26606"/>
          <ac:spMkLst>
            <pc:docMk/>
            <pc:sldMk cId="3139598088" sldId="257"/>
            <ac:spMk id="28" creationId="{49B9E8A9-352D-4DCB-9485-C777000D4979}"/>
          </ac:spMkLst>
        </pc:spChg>
        <pc:spChg chg="add del">
          <ac:chgData name="Pham, Duy" userId="19e8cc85-c940-4126-b40c-18cafb930bf0" providerId="ADAL" clId="{485E15F6-6800-4BA7-81F9-C3EB368C8ACC}" dt="2023-03-18T17:27:05.536" v="449" actId="26606"/>
          <ac:spMkLst>
            <pc:docMk/>
            <pc:sldMk cId="3139598088" sldId="257"/>
            <ac:spMk id="29" creationId="{C2A9B0E5-C2C1-4B85-99A9-117A659D5FE0}"/>
          </ac:spMkLst>
        </pc:spChg>
        <pc:spChg chg="add del">
          <ac:chgData name="Pham, Duy" userId="19e8cc85-c940-4126-b40c-18cafb930bf0" providerId="ADAL" clId="{485E15F6-6800-4BA7-81F9-C3EB368C8ACC}" dt="2023-03-18T17:27:05.536" v="449" actId="26606"/>
          <ac:spMkLst>
            <pc:docMk/>
            <pc:sldMk cId="3139598088" sldId="257"/>
            <ac:spMk id="30" creationId="{3A8AEACA-9535-4BE8-A91B-8BE82BA54751}"/>
          </ac:spMkLst>
        </pc:spChg>
        <pc:spChg chg="add del">
          <ac:chgData name="Pham, Duy" userId="19e8cc85-c940-4126-b40c-18cafb930bf0" providerId="ADAL" clId="{485E15F6-6800-4BA7-81F9-C3EB368C8ACC}" dt="2023-03-18T17:27:28.673" v="451" actId="26606"/>
          <ac:spMkLst>
            <pc:docMk/>
            <pc:sldMk cId="3139598088" sldId="257"/>
            <ac:spMk id="35" creationId="{6804CCDD-88C7-4B43-A381-F2D8DAF62BE3}"/>
          </ac:spMkLst>
        </pc:spChg>
        <pc:spChg chg="add del">
          <ac:chgData name="Pham, Duy" userId="19e8cc85-c940-4126-b40c-18cafb930bf0" providerId="ADAL" clId="{485E15F6-6800-4BA7-81F9-C3EB368C8ACC}" dt="2023-03-18T17:27:28.673" v="451" actId="26606"/>
          <ac:spMkLst>
            <pc:docMk/>
            <pc:sldMk cId="3139598088" sldId="257"/>
            <ac:spMk id="37" creationId="{BBECEAC1-4BBC-4815-B44E-D9B231A3FC16}"/>
          </ac:spMkLst>
        </pc:spChg>
        <pc:spChg chg="add del">
          <ac:chgData name="Pham, Duy" userId="19e8cc85-c940-4126-b40c-18cafb930bf0" providerId="ADAL" clId="{485E15F6-6800-4BA7-81F9-C3EB368C8ACC}" dt="2023-03-18T17:30:01.129" v="497" actId="26606"/>
          <ac:spMkLst>
            <pc:docMk/>
            <pc:sldMk cId="3139598088" sldId="257"/>
            <ac:spMk id="42" creationId="{9AB13476-CE21-4746-B044-FD491AC8416F}"/>
          </ac:spMkLst>
        </pc:spChg>
        <pc:spChg chg="add del">
          <ac:chgData name="Pham, Duy" userId="19e8cc85-c940-4126-b40c-18cafb930bf0" providerId="ADAL" clId="{485E15F6-6800-4BA7-81F9-C3EB368C8ACC}" dt="2023-03-18T17:30:01.129" v="497" actId="26606"/>
          <ac:spMkLst>
            <pc:docMk/>
            <pc:sldMk cId="3139598088" sldId="257"/>
            <ac:spMk id="44" creationId="{3FCFB1DE-0B7E-48CC-BA90-B2AB0889F9D6}"/>
          </ac:spMkLst>
        </pc:spChg>
        <pc:spChg chg="add">
          <ac:chgData name="Pham, Duy" userId="19e8cc85-c940-4126-b40c-18cafb930bf0" providerId="ADAL" clId="{485E15F6-6800-4BA7-81F9-C3EB368C8ACC}" dt="2023-03-18T17:30:01.129" v="497" actId="26606"/>
          <ac:spMkLst>
            <pc:docMk/>
            <pc:sldMk cId="3139598088" sldId="257"/>
            <ac:spMk id="46" creationId="{D75A5B51-0925-4835-8511-A0DD17EAA97C}"/>
          </ac:spMkLst>
        </pc:spChg>
        <pc:spChg chg="add">
          <ac:chgData name="Pham, Duy" userId="19e8cc85-c940-4126-b40c-18cafb930bf0" providerId="ADAL" clId="{485E15F6-6800-4BA7-81F9-C3EB368C8ACC}" dt="2023-03-18T17:30:01.129" v="497" actId="26606"/>
          <ac:spMkLst>
            <pc:docMk/>
            <pc:sldMk cId="3139598088" sldId="257"/>
            <ac:spMk id="47" creationId="{5CDFD20D-8E4F-4E3A-AF87-93F23E0DBFB3}"/>
          </ac:spMkLst>
        </pc:spChg>
        <pc:spChg chg="add del">
          <ac:chgData name="Pham, Duy" userId="19e8cc85-c940-4126-b40c-18cafb930bf0" providerId="ADAL" clId="{485E15F6-6800-4BA7-81F9-C3EB368C8ACC}" dt="2023-03-18T17:28:00.794" v="456" actId="26606"/>
          <ac:spMkLst>
            <pc:docMk/>
            <pc:sldMk cId="3139598088" sldId="257"/>
            <ac:spMk id="49" creationId="{9AB13476-CE21-4746-B044-FD491AC8416F}"/>
          </ac:spMkLst>
        </pc:spChg>
        <pc:spChg chg="add del">
          <ac:chgData name="Pham, Duy" userId="19e8cc85-c940-4126-b40c-18cafb930bf0" providerId="ADAL" clId="{485E15F6-6800-4BA7-81F9-C3EB368C8ACC}" dt="2023-03-18T17:28:00.794" v="456" actId="26606"/>
          <ac:spMkLst>
            <pc:docMk/>
            <pc:sldMk cId="3139598088" sldId="257"/>
            <ac:spMk id="51" creationId="{3FCFB1DE-0B7E-48CC-BA90-B2AB0889F9D6}"/>
          </ac:spMkLst>
        </pc:spChg>
        <pc:spChg chg="add del">
          <ac:chgData name="Pham, Duy" userId="19e8cc85-c940-4126-b40c-18cafb930bf0" providerId="ADAL" clId="{485E15F6-6800-4BA7-81F9-C3EB368C8ACC}" dt="2023-03-18T17:28:17.790" v="460" actId="26606"/>
          <ac:spMkLst>
            <pc:docMk/>
            <pc:sldMk cId="3139598088" sldId="257"/>
            <ac:spMk id="53" creationId="{8B4CCFEE-78C3-492E-93EB-649F7548F38A}"/>
          </ac:spMkLst>
        </pc:spChg>
        <pc:grpChg chg="add del">
          <ac:chgData name="Pham, Duy" userId="19e8cc85-c940-4126-b40c-18cafb930bf0" providerId="ADAL" clId="{485E15F6-6800-4BA7-81F9-C3EB368C8ACC}" dt="2023-03-18T17:26:28.004" v="446" actId="26606"/>
          <ac:grpSpMkLst>
            <pc:docMk/>
            <pc:sldMk cId="3139598088" sldId="257"/>
            <ac:grpSpMk id="23" creationId="{1DE889C7-FAD6-4397-98E2-05D503484459}"/>
          </ac:grpSpMkLst>
        </pc:grpChg>
        <pc:picChg chg="add del mod">
          <ac:chgData name="Pham, Duy" userId="19e8cc85-c940-4126-b40c-18cafb930bf0" providerId="ADAL" clId="{485E15F6-6800-4BA7-81F9-C3EB368C8ACC}" dt="2023-03-18T17:21:33.523" v="305" actId="478"/>
          <ac:picMkLst>
            <pc:docMk/>
            <pc:sldMk cId="3139598088" sldId="257"/>
            <ac:picMk id="4" creationId="{7BA37A14-933E-DC46-4C59-ABB9AE3E1E34}"/>
          </ac:picMkLst>
        </pc:picChg>
        <pc:picChg chg="add del mod">
          <ac:chgData name="Pham, Duy" userId="19e8cc85-c940-4126-b40c-18cafb930bf0" providerId="ADAL" clId="{485E15F6-6800-4BA7-81F9-C3EB368C8ACC}" dt="2023-03-18T17:21:34.062" v="306" actId="478"/>
          <ac:picMkLst>
            <pc:docMk/>
            <pc:sldMk cId="3139598088" sldId="257"/>
            <ac:picMk id="5" creationId="{0340A6B1-AEE7-6628-186A-D840A62395BC}"/>
          </ac:picMkLst>
        </pc:picChg>
        <pc:picChg chg="add del">
          <ac:chgData name="Pham, Duy" userId="19e8cc85-c940-4126-b40c-18cafb930bf0" providerId="ADAL" clId="{485E15F6-6800-4BA7-81F9-C3EB368C8ACC}" dt="2023-03-18T17:22:07.055" v="310" actId="478"/>
          <ac:picMkLst>
            <pc:docMk/>
            <pc:sldMk cId="3139598088" sldId="257"/>
            <ac:picMk id="6" creationId="{9B2F7D68-7A02-F804-5EAE-8575E8FE2E6E}"/>
          </ac:picMkLst>
        </pc:picChg>
        <pc:picChg chg="add del">
          <ac:chgData name="Pham, Duy" userId="19e8cc85-c940-4126-b40c-18cafb930bf0" providerId="ADAL" clId="{485E15F6-6800-4BA7-81F9-C3EB368C8ACC}" dt="2023-03-18T17:22:05.604" v="309" actId="478"/>
          <ac:picMkLst>
            <pc:docMk/>
            <pc:sldMk cId="3139598088" sldId="257"/>
            <ac:picMk id="7" creationId="{51202DC9-74E1-7FB7-E154-AA1F57144F32}"/>
          </ac:picMkLst>
        </pc:picChg>
        <pc:picChg chg="add del mod ord">
          <ac:chgData name="Pham, Duy" userId="19e8cc85-c940-4126-b40c-18cafb930bf0" providerId="ADAL" clId="{485E15F6-6800-4BA7-81F9-C3EB368C8ACC}" dt="2023-03-18T17:28:21.287" v="462" actId="478"/>
          <ac:picMkLst>
            <pc:docMk/>
            <pc:sldMk cId="3139598088" sldId="257"/>
            <ac:picMk id="8" creationId="{B1FEF5CE-D8D9-D3DD-A4A4-64928BE54A4E}"/>
          </ac:picMkLst>
        </pc:picChg>
        <pc:picChg chg="add del mod ord">
          <ac:chgData name="Pham, Duy" userId="19e8cc85-c940-4126-b40c-18cafb930bf0" providerId="ADAL" clId="{485E15F6-6800-4BA7-81F9-C3EB368C8ACC}" dt="2023-03-18T17:28:19.857" v="461" actId="478"/>
          <ac:picMkLst>
            <pc:docMk/>
            <pc:sldMk cId="3139598088" sldId="257"/>
            <ac:picMk id="9" creationId="{15857F6A-466A-8D84-59E5-45AA2033E566}"/>
          </ac:picMkLst>
        </pc:picChg>
        <pc:picChg chg="add mod">
          <ac:chgData name="Pham, Duy" userId="19e8cc85-c940-4126-b40c-18cafb930bf0" providerId="ADAL" clId="{485E15F6-6800-4BA7-81F9-C3EB368C8ACC}" dt="2023-03-18T17:30:01.129" v="497" actId="26606"/>
          <ac:picMkLst>
            <pc:docMk/>
            <pc:sldMk cId="3139598088" sldId="257"/>
            <ac:picMk id="13" creationId="{53D6F1D2-DD43-917E-26DA-F0C5DE3E1AE7}"/>
          </ac:picMkLst>
        </pc:picChg>
        <pc:picChg chg="add mod ord">
          <ac:chgData name="Pham, Duy" userId="19e8cc85-c940-4126-b40c-18cafb930bf0" providerId="ADAL" clId="{485E15F6-6800-4BA7-81F9-C3EB368C8ACC}" dt="2023-03-18T17:30:01.129" v="497" actId="26606"/>
          <ac:picMkLst>
            <pc:docMk/>
            <pc:sldMk cId="3139598088" sldId="257"/>
            <ac:picMk id="15" creationId="{6351BE0C-80FC-145E-2F2C-D915BECC934B}"/>
          </ac:picMkLst>
        </pc:picChg>
        <pc:picChg chg="add mod">
          <ac:chgData name="Pham, Duy" userId="19e8cc85-c940-4126-b40c-18cafb930bf0" providerId="ADAL" clId="{485E15F6-6800-4BA7-81F9-C3EB368C8ACC}" dt="2023-03-18T17:30:01.129" v="497" actId="26606"/>
          <ac:picMkLst>
            <pc:docMk/>
            <pc:sldMk cId="3139598088" sldId="257"/>
            <ac:picMk id="19" creationId="{7235BA8B-D475-BFD2-B398-FE052D4165C3}"/>
          </ac:picMkLst>
        </pc:picChg>
      </pc:sldChg>
      <pc:sldChg chg="del">
        <pc:chgData name="Pham, Duy" userId="19e8cc85-c940-4126-b40c-18cafb930bf0" providerId="ADAL" clId="{485E15F6-6800-4BA7-81F9-C3EB368C8ACC}" dt="2023-03-18T17:14:57.382" v="36" actId="47"/>
        <pc:sldMkLst>
          <pc:docMk/>
          <pc:sldMk cId="3950785074" sldId="257"/>
        </pc:sldMkLst>
      </pc:sldChg>
      <pc:sldChg chg="addSp delSp modSp new mod setBg delDesignElem chgLayout">
        <pc:chgData name="Pham, Duy" userId="19e8cc85-c940-4126-b40c-18cafb930bf0" providerId="ADAL" clId="{485E15F6-6800-4BA7-81F9-C3EB368C8ACC}" dt="2023-03-18T17:46:16.870" v="1079" actId="26606"/>
        <pc:sldMkLst>
          <pc:docMk/>
          <pc:sldMk cId="389469928" sldId="258"/>
        </pc:sldMkLst>
        <pc:spChg chg="mod ord">
          <ac:chgData name="Pham, Duy" userId="19e8cc85-c940-4126-b40c-18cafb930bf0" providerId="ADAL" clId="{485E15F6-6800-4BA7-81F9-C3EB368C8ACC}" dt="2023-03-18T17:46:16.870" v="1079" actId="26606"/>
          <ac:spMkLst>
            <pc:docMk/>
            <pc:sldMk cId="389469928" sldId="258"/>
            <ac:spMk id="2" creationId="{7B4C9935-3EF0-AE1F-B983-24B636F24468}"/>
          </ac:spMkLst>
        </pc:spChg>
        <pc:spChg chg="mod ord">
          <ac:chgData name="Pham, Duy" userId="19e8cc85-c940-4126-b40c-18cafb930bf0" providerId="ADAL" clId="{485E15F6-6800-4BA7-81F9-C3EB368C8ACC}" dt="2023-03-18T17:46:16.870" v="1079" actId="26606"/>
          <ac:spMkLst>
            <pc:docMk/>
            <pc:sldMk cId="389469928" sldId="258"/>
            <ac:spMk id="3" creationId="{0B8C28BF-B80D-E8FC-F3A7-3B0283AF6C9E}"/>
          </ac:spMkLst>
        </pc:spChg>
        <pc:spChg chg="add del">
          <ac:chgData name="Pham, Duy" userId="19e8cc85-c940-4126-b40c-18cafb930bf0" providerId="ADAL" clId="{485E15F6-6800-4BA7-81F9-C3EB368C8ACC}" dt="2023-03-18T17:43:24.602" v="1029" actId="26606"/>
          <ac:spMkLst>
            <pc:docMk/>
            <pc:sldMk cId="389469928" sldId="258"/>
            <ac:spMk id="9" creationId="{F13C74B1-5B17-4795-BED0-7140497B445A}"/>
          </ac:spMkLst>
        </pc:spChg>
        <pc:spChg chg="add del">
          <ac:chgData name="Pham, Duy" userId="19e8cc85-c940-4126-b40c-18cafb930bf0" providerId="ADAL" clId="{485E15F6-6800-4BA7-81F9-C3EB368C8ACC}" dt="2023-03-18T17:43:24.602" v="1029" actId="26606"/>
          <ac:spMkLst>
            <pc:docMk/>
            <pc:sldMk cId="389469928" sldId="258"/>
            <ac:spMk id="11" creationId="{D4974D33-8DC5-464E-8C6D-BE58F0669C17}"/>
          </ac:spMkLst>
        </pc:spChg>
        <pc:spChg chg="add del">
          <ac:chgData name="Pham, Duy" userId="19e8cc85-c940-4126-b40c-18cafb930bf0" providerId="ADAL" clId="{485E15F6-6800-4BA7-81F9-C3EB368C8ACC}" dt="2023-03-18T17:46:16.870" v="1079" actId="26606"/>
          <ac:spMkLst>
            <pc:docMk/>
            <pc:sldMk cId="389469928" sldId="258"/>
            <ac:spMk id="16" creationId="{2C61293E-6EBE-43EF-A52C-9BEBFD7679D4}"/>
          </ac:spMkLst>
        </pc:spChg>
        <pc:spChg chg="add del">
          <ac:chgData name="Pham, Duy" userId="19e8cc85-c940-4126-b40c-18cafb930bf0" providerId="ADAL" clId="{485E15F6-6800-4BA7-81F9-C3EB368C8ACC}" dt="2023-03-18T17:46:16.870" v="1079" actId="26606"/>
          <ac:spMkLst>
            <pc:docMk/>
            <pc:sldMk cId="389469928" sldId="258"/>
            <ac:spMk id="18" creationId="{21540236-BFD5-4A9D-8840-4703E7F76825}"/>
          </ac:spMkLst>
        </pc:spChg>
        <pc:spChg chg="add del">
          <ac:chgData name="Pham, Duy" userId="19e8cc85-c940-4126-b40c-18cafb930bf0" providerId="ADAL" clId="{485E15F6-6800-4BA7-81F9-C3EB368C8ACC}" dt="2023-03-18T17:46:12.521" v="1075" actId="26606"/>
          <ac:spMkLst>
            <pc:docMk/>
            <pc:sldMk cId="389469928" sldId="258"/>
            <ac:spMk id="23" creationId="{2C61293E-6EBE-43EF-A52C-9BEBFD7679D4}"/>
          </ac:spMkLst>
        </pc:spChg>
        <pc:spChg chg="add del">
          <ac:chgData name="Pham, Duy" userId="19e8cc85-c940-4126-b40c-18cafb930bf0" providerId="ADAL" clId="{485E15F6-6800-4BA7-81F9-C3EB368C8ACC}" dt="2023-03-18T17:46:12.521" v="1075" actId="26606"/>
          <ac:spMkLst>
            <pc:docMk/>
            <pc:sldMk cId="389469928" sldId="258"/>
            <ac:spMk id="25" creationId="{21540236-BFD5-4A9D-8840-4703E7F76825}"/>
          </ac:spMkLst>
        </pc:spChg>
        <pc:spChg chg="add del">
          <ac:chgData name="Pham, Duy" userId="19e8cc85-c940-4126-b40c-18cafb930bf0" providerId="ADAL" clId="{485E15F6-6800-4BA7-81F9-C3EB368C8ACC}" dt="2023-03-18T17:46:13.409" v="1077" actId="26606"/>
          <ac:spMkLst>
            <pc:docMk/>
            <pc:sldMk cId="389469928" sldId="258"/>
            <ac:spMk id="27" creationId="{D009D6D5-DAC2-4A8B-A17A-E206B9012D09}"/>
          </ac:spMkLst>
        </pc:spChg>
        <pc:spChg chg="add del">
          <ac:chgData name="Pham, Duy" userId="19e8cc85-c940-4126-b40c-18cafb930bf0" providerId="ADAL" clId="{485E15F6-6800-4BA7-81F9-C3EB368C8ACC}" dt="2023-03-18T17:46:16.870" v="1079" actId="26606"/>
          <ac:spMkLst>
            <pc:docMk/>
            <pc:sldMk cId="389469928" sldId="258"/>
            <ac:spMk id="29" creationId="{45D37F4E-DDB4-456B-97E0-9937730A039F}"/>
          </ac:spMkLst>
        </pc:spChg>
        <pc:spChg chg="add del">
          <ac:chgData name="Pham, Duy" userId="19e8cc85-c940-4126-b40c-18cafb930bf0" providerId="ADAL" clId="{485E15F6-6800-4BA7-81F9-C3EB368C8ACC}" dt="2023-03-18T17:46:16.870" v="1079" actId="26606"/>
          <ac:spMkLst>
            <pc:docMk/>
            <pc:sldMk cId="389469928" sldId="258"/>
            <ac:spMk id="30" creationId="{B2DD41CD-8F47-4F56-AD12-4E2FF7696987}"/>
          </ac:spMkLst>
        </pc:spChg>
        <pc:picChg chg="add mod ord">
          <ac:chgData name="Pham, Duy" userId="19e8cc85-c940-4126-b40c-18cafb930bf0" providerId="ADAL" clId="{485E15F6-6800-4BA7-81F9-C3EB368C8ACC}" dt="2023-03-18T17:46:16.870" v="1079" actId="26606"/>
          <ac:picMkLst>
            <pc:docMk/>
            <pc:sldMk cId="389469928" sldId="258"/>
            <ac:picMk id="4" creationId="{B26F6E5E-2CD4-C731-4372-7430769D6BDE}"/>
          </ac:picMkLst>
        </pc:picChg>
      </pc:sldChg>
      <pc:sldChg chg="del">
        <pc:chgData name="Pham, Duy" userId="19e8cc85-c940-4126-b40c-18cafb930bf0" providerId="ADAL" clId="{485E15F6-6800-4BA7-81F9-C3EB368C8ACC}" dt="2023-03-18T17:14:57.614" v="37" actId="47"/>
        <pc:sldMkLst>
          <pc:docMk/>
          <pc:sldMk cId="1371803769" sldId="258"/>
        </pc:sldMkLst>
      </pc:sldChg>
      <pc:sldChg chg="delSp add del setBg delDesignElem">
        <pc:chgData name="Pham, Duy" userId="19e8cc85-c940-4126-b40c-18cafb930bf0" providerId="ADAL" clId="{485E15F6-6800-4BA7-81F9-C3EB368C8ACC}" dt="2023-03-18T17:31:38.691" v="513" actId="47"/>
        <pc:sldMkLst>
          <pc:docMk/>
          <pc:sldMk cId="1538766343" sldId="258"/>
        </pc:sldMkLst>
        <pc:spChg chg="del">
          <ac:chgData name="Pham, Duy" userId="19e8cc85-c940-4126-b40c-18cafb930bf0" providerId="ADAL" clId="{485E15F6-6800-4BA7-81F9-C3EB368C8ACC}" dt="2023-03-18T17:31:36.120" v="512"/>
          <ac:spMkLst>
            <pc:docMk/>
            <pc:sldMk cId="1538766343" sldId="258"/>
            <ac:spMk id="46" creationId="{D75A5B51-0925-4835-8511-A0DD17EAA97C}"/>
          </ac:spMkLst>
        </pc:spChg>
        <pc:spChg chg="del">
          <ac:chgData name="Pham, Duy" userId="19e8cc85-c940-4126-b40c-18cafb930bf0" providerId="ADAL" clId="{485E15F6-6800-4BA7-81F9-C3EB368C8ACC}" dt="2023-03-18T17:31:36.120" v="512"/>
          <ac:spMkLst>
            <pc:docMk/>
            <pc:sldMk cId="1538766343" sldId="258"/>
            <ac:spMk id="47" creationId="{5CDFD20D-8E4F-4E3A-AF87-93F23E0DBFB3}"/>
          </ac:spMkLst>
        </pc:spChg>
      </pc:sldChg>
      <pc:sldChg chg="addSp delSp modSp new mod setBg">
        <pc:chgData name="Pham, Duy" userId="19e8cc85-c940-4126-b40c-18cafb930bf0" providerId="ADAL" clId="{485E15F6-6800-4BA7-81F9-C3EB368C8ACC}" dt="2023-03-18T18:00:32.271" v="1855" actId="14100"/>
        <pc:sldMkLst>
          <pc:docMk/>
          <pc:sldMk cId="1094987682" sldId="259"/>
        </pc:sldMkLst>
        <pc:spChg chg="mod">
          <ac:chgData name="Pham, Duy" userId="19e8cc85-c940-4126-b40c-18cafb930bf0" providerId="ADAL" clId="{485E15F6-6800-4BA7-81F9-C3EB368C8ACC}" dt="2023-03-18T17:53:48.045" v="1491" actId="26606"/>
          <ac:spMkLst>
            <pc:docMk/>
            <pc:sldMk cId="1094987682" sldId="259"/>
            <ac:spMk id="2" creationId="{0E2314AD-B8E1-3118-3108-4718FCDC14DD}"/>
          </ac:spMkLst>
        </pc:spChg>
        <pc:spChg chg="mod">
          <ac:chgData name="Pham, Duy" userId="19e8cc85-c940-4126-b40c-18cafb930bf0" providerId="ADAL" clId="{485E15F6-6800-4BA7-81F9-C3EB368C8ACC}" dt="2023-03-18T18:00:32.271" v="1855" actId="14100"/>
          <ac:spMkLst>
            <pc:docMk/>
            <pc:sldMk cId="1094987682" sldId="259"/>
            <ac:spMk id="3" creationId="{7E0DA4C1-B7F4-967E-C913-A652BC75C873}"/>
          </ac:spMkLst>
        </pc:spChg>
        <pc:spChg chg="add">
          <ac:chgData name="Pham, Duy" userId="19e8cc85-c940-4126-b40c-18cafb930bf0" providerId="ADAL" clId="{485E15F6-6800-4BA7-81F9-C3EB368C8ACC}" dt="2023-03-18T17:53:48.045" v="1491" actId="26606"/>
          <ac:spMkLst>
            <pc:docMk/>
            <pc:sldMk cId="1094987682" sldId="259"/>
            <ac:spMk id="8" creationId="{743AA782-23D1-4521-8CAD-47662984AA08}"/>
          </ac:spMkLst>
        </pc:spChg>
        <pc:spChg chg="add del">
          <ac:chgData name="Pham, Duy" userId="19e8cc85-c940-4126-b40c-18cafb930bf0" providerId="ADAL" clId="{485E15F6-6800-4BA7-81F9-C3EB368C8ACC}" dt="2023-03-18T17:48:35.322" v="1193" actId="26606"/>
          <ac:spMkLst>
            <pc:docMk/>
            <pc:sldMk cId="1094987682" sldId="259"/>
            <ac:spMk id="9" creationId="{2B97F24A-32CE-4C1C-A50D-3016B394DCFB}"/>
          </ac:spMkLst>
        </pc:spChg>
        <pc:spChg chg="add del">
          <ac:chgData name="Pham, Duy" userId="19e8cc85-c940-4126-b40c-18cafb930bf0" providerId="ADAL" clId="{485E15F6-6800-4BA7-81F9-C3EB368C8ACC}" dt="2023-03-18T17:48:35.322" v="1193" actId="26606"/>
          <ac:spMkLst>
            <pc:docMk/>
            <pc:sldMk cId="1094987682" sldId="259"/>
            <ac:spMk id="11" creationId="{CD8B4F24-440B-49E9-B85D-733523DC064B}"/>
          </ac:spMkLst>
        </pc:spChg>
        <pc:spChg chg="add">
          <ac:chgData name="Pham, Duy" userId="19e8cc85-c940-4126-b40c-18cafb930bf0" providerId="ADAL" clId="{485E15F6-6800-4BA7-81F9-C3EB368C8ACC}" dt="2023-03-18T17:53:48.045" v="1491" actId="26606"/>
          <ac:spMkLst>
            <pc:docMk/>
            <pc:sldMk cId="1094987682" sldId="259"/>
            <ac:spMk id="13" creationId="{71877DBC-BB60-40F0-AC93-2ACDBAAE60CE}"/>
          </ac:spMkLst>
        </pc:spChg>
        <pc:picChg chg="add del mod">
          <ac:chgData name="Pham, Duy" userId="19e8cc85-c940-4126-b40c-18cafb930bf0" providerId="ADAL" clId="{485E15F6-6800-4BA7-81F9-C3EB368C8ACC}" dt="2023-03-18T17:48:35.927" v="1194"/>
          <ac:picMkLst>
            <pc:docMk/>
            <pc:sldMk cId="1094987682" sldId="259"/>
            <ac:picMk id="4" creationId="{5FE5EF67-6C8B-7DB2-893A-7BD37415C927}"/>
          </ac:picMkLst>
        </pc:picChg>
        <pc:picChg chg="add del">
          <ac:chgData name="Pham, Duy" userId="19e8cc85-c940-4126-b40c-18cafb930bf0" providerId="ADAL" clId="{485E15F6-6800-4BA7-81F9-C3EB368C8ACC}" dt="2023-03-18T17:52:09.518" v="1367" actId="478"/>
          <ac:picMkLst>
            <pc:docMk/>
            <pc:sldMk cId="1094987682" sldId="259"/>
            <ac:picMk id="5" creationId="{88D838C0-51A6-6467-FC79-E9927D75C185}"/>
          </ac:picMkLst>
        </pc:picChg>
        <pc:picChg chg="add mod">
          <ac:chgData name="Pham, Duy" userId="19e8cc85-c940-4126-b40c-18cafb930bf0" providerId="ADAL" clId="{485E15F6-6800-4BA7-81F9-C3EB368C8ACC}" dt="2023-03-18T18:00:21.105" v="1853" actId="1076"/>
          <ac:picMkLst>
            <pc:docMk/>
            <pc:sldMk cId="1094987682" sldId="259"/>
            <ac:picMk id="6" creationId="{EF3E262E-1242-5337-9083-D6BBF2AF7445}"/>
          </ac:picMkLst>
        </pc:picChg>
      </pc:sldChg>
      <pc:sldChg chg="new del">
        <pc:chgData name="Pham, Duy" userId="19e8cc85-c940-4126-b40c-18cafb930bf0" providerId="ADAL" clId="{485E15F6-6800-4BA7-81F9-C3EB368C8ACC}" dt="2023-03-18T17:46:17.292" v="1080" actId="680"/>
        <pc:sldMkLst>
          <pc:docMk/>
          <pc:sldMk cId="1100519725" sldId="259"/>
        </pc:sldMkLst>
      </pc:sldChg>
      <pc:sldChg chg="addSp delSp modSp new mod setBg">
        <pc:chgData name="Pham, Duy" userId="19e8cc85-c940-4126-b40c-18cafb930bf0" providerId="ADAL" clId="{485E15F6-6800-4BA7-81F9-C3EB368C8ACC}" dt="2023-03-18T18:07:34.990" v="2405" actId="20577"/>
        <pc:sldMkLst>
          <pc:docMk/>
          <pc:sldMk cId="1066139478" sldId="260"/>
        </pc:sldMkLst>
        <pc:spChg chg="mod">
          <ac:chgData name="Pham, Duy" userId="19e8cc85-c940-4126-b40c-18cafb930bf0" providerId="ADAL" clId="{485E15F6-6800-4BA7-81F9-C3EB368C8ACC}" dt="2023-03-18T18:06:07.803" v="2353" actId="26606"/>
          <ac:spMkLst>
            <pc:docMk/>
            <pc:sldMk cId="1066139478" sldId="260"/>
            <ac:spMk id="2" creationId="{01BC5F42-1E51-B3F7-5D35-EB8DF42DEE15}"/>
          </ac:spMkLst>
        </pc:spChg>
        <pc:spChg chg="mod">
          <ac:chgData name="Pham, Duy" userId="19e8cc85-c940-4126-b40c-18cafb930bf0" providerId="ADAL" clId="{485E15F6-6800-4BA7-81F9-C3EB368C8ACC}" dt="2023-03-18T18:07:34.990" v="2405" actId="20577"/>
          <ac:spMkLst>
            <pc:docMk/>
            <pc:sldMk cId="1066139478" sldId="260"/>
            <ac:spMk id="3" creationId="{2B9B1F49-E672-76F8-D925-38D579549B21}"/>
          </ac:spMkLst>
        </pc:spChg>
        <pc:spChg chg="add del">
          <ac:chgData name="Pham, Duy" userId="19e8cc85-c940-4126-b40c-18cafb930bf0" providerId="ADAL" clId="{485E15F6-6800-4BA7-81F9-C3EB368C8ACC}" dt="2023-03-18T18:06:37.553" v="2359" actId="26606"/>
          <ac:spMkLst>
            <pc:docMk/>
            <pc:sldMk cId="1066139478" sldId="260"/>
            <ac:spMk id="8" creationId="{777A147A-9ED8-46B4-8660-1B3C2AA880B5}"/>
          </ac:spMkLst>
        </pc:spChg>
        <pc:spChg chg="add del">
          <ac:chgData name="Pham, Duy" userId="19e8cc85-c940-4126-b40c-18cafb930bf0" providerId="ADAL" clId="{485E15F6-6800-4BA7-81F9-C3EB368C8ACC}" dt="2023-03-18T18:06:00.071" v="2352" actId="26606"/>
          <ac:spMkLst>
            <pc:docMk/>
            <pc:sldMk cId="1066139478" sldId="260"/>
            <ac:spMk id="9" creationId="{F13C74B1-5B17-4795-BED0-7140497B445A}"/>
          </ac:spMkLst>
        </pc:spChg>
        <pc:spChg chg="add del">
          <ac:chgData name="Pham, Duy" userId="19e8cc85-c940-4126-b40c-18cafb930bf0" providerId="ADAL" clId="{485E15F6-6800-4BA7-81F9-C3EB368C8ACC}" dt="2023-03-18T18:06:37.553" v="2359" actId="26606"/>
          <ac:spMkLst>
            <pc:docMk/>
            <pc:sldMk cId="1066139478" sldId="260"/>
            <ac:spMk id="10" creationId="{5D6C15A0-C087-4593-8414-2B4EC1CDC3DE}"/>
          </ac:spMkLst>
        </pc:spChg>
        <pc:spChg chg="add del">
          <ac:chgData name="Pham, Duy" userId="19e8cc85-c940-4126-b40c-18cafb930bf0" providerId="ADAL" clId="{485E15F6-6800-4BA7-81F9-C3EB368C8ACC}" dt="2023-03-18T18:06:00.071" v="2352" actId="26606"/>
          <ac:spMkLst>
            <pc:docMk/>
            <pc:sldMk cId="1066139478" sldId="260"/>
            <ac:spMk id="11" creationId="{D4974D33-8DC5-464E-8C6D-BE58F0669C17}"/>
          </ac:spMkLst>
        </pc:spChg>
        <pc:spChg chg="add del">
          <ac:chgData name="Pham, Duy" userId="19e8cc85-c940-4126-b40c-18cafb930bf0" providerId="ADAL" clId="{485E15F6-6800-4BA7-81F9-C3EB368C8ACC}" dt="2023-03-18T18:06:37.553" v="2359" actId="26606"/>
          <ac:spMkLst>
            <pc:docMk/>
            <pc:sldMk cId="1066139478" sldId="260"/>
            <ac:spMk id="15" creationId="{777A147A-9ED8-46B4-8660-1B3C2AA880B5}"/>
          </ac:spMkLst>
        </pc:spChg>
        <pc:spChg chg="add del">
          <ac:chgData name="Pham, Duy" userId="19e8cc85-c940-4126-b40c-18cafb930bf0" providerId="ADAL" clId="{485E15F6-6800-4BA7-81F9-C3EB368C8ACC}" dt="2023-03-18T18:06:37.553" v="2359" actId="26606"/>
          <ac:spMkLst>
            <pc:docMk/>
            <pc:sldMk cId="1066139478" sldId="260"/>
            <ac:spMk id="17" creationId="{5D6C15A0-C087-4593-8414-2B4EC1CDC3DE}"/>
          </ac:spMkLst>
        </pc:spChg>
        <pc:picChg chg="add del">
          <ac:chgData name="Pham, Duy" userId="19e8cc85-c940-4126-b40c-18cafb930bf0" providerId="ADAL" clId="{485E15F6-6800-4BA7-81F9-C3EB368C8ACC}" dt="2023-03-18T18:06:00.071" v="2352" actId="26606"/>
          <ac:picMkLst>
            <pc:docMk/>
            <pc:sldMk cId="1066139478" sldId="260"/>
            <ac:picMk id="5" creationId="{3B48B30D-EA03-E199-5C84-BAB1DF000613}"/>
          </ac:picMkLst>
        </pc:picChg>
      </pc:sldChg>
    </pc:docChg>
  </pc:docChgLst>
  <pc:docChgLst>
    <pc:chgData name="Metzler, Kevin" userId="S::kjmetzler@wpi.edu::f6225212-dd49-46bf-8d56-7c454aef25f0" providerId="AD" clId="Web-{C7A164F4-DD81-4423-8527-1C178CADB85D}"/>
    <pc:docChg chg="addSld modSld sldOrd">
      <pc:chgData name="Metzler, Kevin" userId="S::kjmetzler@wpi.edu::f6225212-dd49-46bf-8d56-7c454aef25f0" providerId="AD" clId="Web-{C7A164F4-DD81-4423-8527-1C178CADB85D}" dt="2023-04-24T15:15:21.630" v="1040" actId="20577"/>
      <pc:docMkLst>
        <pc:docMk/>
      </pc:docMkLst>
      <pc:sldChg chg="addSp delSp modSp">
        <pc:chgData name="Metzler, Kevin" userId="S::kjmetzler@wpi.edu::f6225212-dd49-46bf-8d56-7c454aef25f0" providerId="AD" clId="Web-{C7A164F4-DD81-4423-8527-1C178CADB85D}" dt="2023-04-24T15:07:50.087" v="943" actId="1076"/>
        <pc:sldMkLst>
          <pc:docMk/>
          <pc:sldMk cId="1756749650" sldId="271"/>
        </pc:sldMkLst>
        <pc:graphicFrameChg chg="mod modGraphic">
          <ac:chgData name="Metzler, Kevin" userId="S::kjmetzler@wpi.edu::f6225212-dd49-46bf-8d56-7c454aef25f0" providerId="AD" clId="Web-{C7A164F4-DD81-4423-8527-1C178CADB85D}" dt="2023-04-24T14:59:56.324" v="526"/>
          <ac:graphicFrameMkLst>
            <pc:docMk/>
            <pc:sldMk cId="1756749650" sldId="271"/>
            <ac:graphicFrameMk id="5" creationId="{F64FDA6B-5F04-950C-24B0-76F97E971539}"/>
          </ac:graphicFrameMkLst>
        </pc:graphicFrameChg>
        <pc:graphicFrameChg chg="add mod modGraphic">
          <ac:chgData name="Metzler, Kevin" userId="S::kjmetzler@wpi.edu::f6225212-dd49-46bf-8d56-7c454aef25f0" providerId="AD" clId="Web-{C7A164F4-DD81-4423-8527-1C178CADB85D}" dt="2023-04-24T15:00:19.372" v="530" actId="1076"/>
          <ac:graphicFrameMkLst>
            <pc:docMk/>
            <pc:sldMk cId="1756749650" sldId="271"/>
            <ac:graphicFrameMk id="6" creationId="{A93BD7CD-2435-D99E-E735-D8B58D6AA60C}"/>
          </ac:graphicFrameMkLst>
        </pc:graphicFrameChg>
        <pc:graphicFrameChg chg="add del mod">
          <ac:chgData name="Metzler, Kevin" userId="S::kjmetzler@wpi.edu::f6225212-dd49-46bf-8d56-7c454aef25f0" providerId="AD" clId="Web-{C7A164F4-DD81-4423-8527-1C178CADB85D}" dt="2023-04-24T14:58:37.603" v="521"/>
          <ac:graphicFrameMkLst>
            <pc:docMk/>
            <pc:sldMk cId="1756749650" sldId="271"/>
            <ac:graphicFrameMk id="7" creationId="{CD4F3B90-BBB5-80B0-567F-E9C257F951A3}"/>
          </ac:graphicFrameMkLst>
        </pc:graphicFrameChg>
        <pc:graphicFrameChg chg="add mod modGraphic">
          <ac:chgData name="Metzler, Kevin" userId="S::kjmetzler@wpi.edu::f6225212-dd49-46bf-8d56-7c454aef25f0" providerId="AD" clId="Web-{C7A164F4-DD81-4423-8527-1C178CADB85D}" dt="2023-04-24T15:06:09.178" v="911"/>
          <ac:graphicFrameMkLst>
            <pc:docMk/>
            <pc:sldMk cId="1756749650" sldId="271"/>
            <ac:graphicFrameMk id="8" creationId="{A6F9DB0E-6B41-4D17-A9A2-A952AA67E174}"/>
          </ac:graphicFrameMkLst>
        </pc:graphicFrameChg>
        <pc:graphicFrameChg chg="add mod modGraphic">
          <ac:chgData name="Metzler, Kevin" userId="S::kjmetzler@wpi.edu::f6225212-dd49-46bf-8d56-7c454aef25f0" providerId="AD" clId="Web-{C7A164F4-DD81-4423-8527-1C178CADB85D}" dt="2023-04-24T15:07:50.087" v="943" actId="1076"/>
          <ac:graphicFrameMkLst>
            <pc:docMk/>
            <pc:sldMk cId="1756749650" sldId="271"/>
            <ac:graphicFrameMk id="9" creationId="{D3D99429-76DE-D687-F619-7B5E6CBC2727}"/>
          </ac:graphicFrameMkLst>
        </pc:graphicFrameChg>
      </pc:sldChg>
      <pc:sldChg chg="addSp delSp modSp new mod ord setBg">
        <pc:chgData name="Metzler, Kevin" userId="S::kjmetzler@wpi.edu::f6225212-dd49-46bf-8d56-7c454aef25f0" providerId="AD" clId="Web-{C7A164F4-DD81-4423-8527-1C178CADB85D}" dt="2023-04-24T15:15:21.630" v="1040" actId="20577"/>
        <pc:sldMkLst>
          <pc:docMk/>
          <pc:sldMk cId="2992820803" sldId="281"/>
        </pc:sldMkLst>
        <pc:spChg chg="mod ord">
          <ac:chgData name="Metzler, Kevin" userId="S::kjmetzler@wpi.edu::f6225212-dd49-46bf-8d56-7c454aef25f0" providerId="AD" clId="Web-{C7A164F4-DD81-4423-8527-1C178CADB85D}" dt="2023-04-24T15:12:54.798" v="983"/>
          <ac:spMkLst>
            <pc:docMk/>
            <pc:sldMk cId="2992820803" sldId="281"/>
            <ac:spMk id="2" creationId="{A403FB46-3AA5-DAB3-6558-0EFAEA163C85}"/>
          </ac:spMkLst>
        </pc:spChg>
        <pc:spChg chg="add del">
          <ac:chgData name="Metzler, Kevin" userId="S::kjmetzler@wpi.edu::f6225212-dd49-46bf-8d56-7c454aef25f0" providerId="AD" clId="Web-{C7A164F4-DD81-4423-8527-1C178CADB85D}" dt="2023-04-24T15:12:39.626" v="978"/>
          <ac:spMkLst>
            <pc:docMk/>
            <pc:sldMk cId="2992820803" sldId="281"/>
            <ac:spMk id="3" creationId="{A339767E-E3CC-ED64-E807-1BE33C45274E}"/>
          </ac:spMkLst>
        </pc:spChg>
        <pc:spChg chg="add mod">
          <ac:chgData name="Metzler, Kevin" userId="S::kjmetzler@wpi.edu::f6225212-dd49-46bf-8d56-7c454aef25f0" providerId="AD" clId="Web-{C7A164F4-DD81-4423-8527-1C178CADB85D}" dt="2023-04-24T15:14:17.691" v="1001" actId="1076"/>
          <ac:spMkLst>
            <pc:docMk/>
            <pc:sldMk cId="2992820803" sldId="281"/>
            <ac:spMk id="11" creationId="{CB24FA73-6690-45D9-89CE-DE010E2DCB7D}"/>
          </ac:spMkLst>
        </pc:spChg>
        <pc:spChg chg="add mod">
          <ac:chgData name="Metzler, Kevin" userId="S::kjmetzler@wpi.edu::f6225212-dd49-46bf-8d56-7c454aef25f0" providerId="AD" clId="Web-{C7A164F4-DD81-4423-8527-1C178CADB85D}" dt="2023-04-24T15:15:12.989" v="1032" actId="20577"/>
          <ac:spMkLst>
            <pc:docMk/>
            <pc:sldMk cId="2992820803" sldId="281"/>
            <ac:spMk id="14" creationId="{0F5798B8-1A16-AFE4-8DC4-011A7A8CEAA6}"/>
          </ac:spMkLst>
        </pc:spChg>
        <pc:spChg chg="add del">
          <ac:chgData name="Metzler, Kevin" userId="S::kjmetzler@wpi.edu::f6225212-dd49-46bf-8d56-7c454aef25f0" providerId="AD" clId="Web-{C7A164F4-DD81-4423-8527-1C178CADB85D}" dt="2023-04-24T15:12:54.798" v="982"/>
          <ac:spMkLst>
            <pc:docMk/>
            <pc:sldMk cId="2992820803" sldId="281"/>
            <ac:spMk id="15" creationId="{3F24A09B-713F-43FC-AB6E-B88083968522}"/>
          </ac:spMkLst>
        </pc:spChg>
        <pc:spChg chg="add mod">
          <ac:chgData name="Metzler, Kevin" userId="S::kjmetzler@wpi.edu::f6225212-dd49-46bf-8d56-7c454aef25f0" providerId="AD" clId="Web-{C7A164F4-DD81-4423-8527-1C178CADB85D}" dt="2023-04-24T15:15:21.630" v="1040" actId="20577"/>
          <ac:spMkLst>
            <pc:docMk/>
            <pc:sldMk cId="2992820803" sldId="281"/>
            <ac:spMk id="16" creationId="{62F8CF32-66B6-4C94-6FFB-615AF5F50359}"/>
          </ac:spMkLst>
        </pc:spChg>
        <pc:spChg chg="add">
          <ac:chgData name="Metzler, Kevin" userId="S::kjmetzler@wpi.edu::f6225212-dd49-46bf-8d56-7c454aef25f0" providerId="AD" clId="Web-{C7A164F4-DD81-4423-8527-1C178CADB85D}" dt="2023-04-24T15:12:54.798" v="983"/>
          <ac:spMkLst>
            <pc:docMk/>
            <pc:sldMk cId="2992820803" sldId="281"/>
            <ac:spMk id="19" creationId="{7C98A213-5994-475E-B327-DC6EC27FBA8B}"/>
          </ac:spMkLst>
        </pc:spChg>
        <pc:spChg chg="add">
          <ac:chgData name="Metzler, Kevin" userId="S::kjmetzler@wpi.edu::f6225212-dd49-46bf-8d56-7c454aef25f0" providerId="AD" clId="Web-{C7A164F4-DD81-4423-8527-1C178CADB85D}" dt="2023-04-24T15:12:54.798" v="983"/>
          <ac:spMkLst>
            <pc:docMk/>
            <pc:sldMk cId="2992820803" sldId="281"/>
            <ac:spMk id="20" creationId="{4B030A0D-0DAD-4A99-89BB-419527D6A64B}"/>
          </ac:spMkLst>
        </pc:spChg>
        <pc:graphicFrameChg chg="add del">
          <ac:chgData name="Metzler, Kevin" userId="S::kjmetzler@wpi.edu::f6225212-dd49-46bf-8d56-7c454aef25f0" providerId="AD" clId="Web-{C7A164F4-DD81-4423-8527-1C178CADB85D}" dt="2023-04-24T15:14:24.378" v="1003"/>
          <ac:graphicFrameMkLst>
            <pc:docMk/>
            <pc:sldMk cId="2992820803" sldId="281"/>
            <ac:graphicFrameMk id="13" creationId="{4A3E21B1-845D-ECF9-A892-36A8F5B13B52}"/>
          </ac:graphicFrameMkLst>
        </pc:graphicFrameChg>
        <pc:picChg chg="add del mod ord">
          <ac:chgData name="Metzler, Kevin" userId="S::kjmetzler@wpi.edu::f6225212-dd49-46bf-8d56-7c454aef25f0" providerId="AD" clId="Web-{C7A164F4-DD81-4423-8527-1C178CADB85D}" dt="2023-04-24T15:12:12.094" v="977"/>
          <ac:picMkLst>
            <pc:docMk/>
            <pc:sldMk cId="2992820803" sldId="281"/>
            <ac:picMk id="4" creationId="{CC1B59AA-3A12-64BB-D547-220B40C21044}"/>
          </ac:picMkLst>
        </pc:picChg>
        <pc:picChg chg="add del mod">
          <ac:chgData name="Metzler, Kevin" userId="S::kjmetzler@wpi.edu::f6225212-dd49-46bf-8d56-7c454aef25f0" providerId="AD" clId="Web-{C7A164F4-DD81-4423-8527-1C178CADB85D}" dt="2023-04-24T15:12:10.703" v="976"/>
          <ac:picMkLst>
            <pc:docMk/>
            <pc:sldMk cId="2992820803" sldId="281"/>
            <ac:picMk id="5" creationId="{6699121B-7A31-E476-5E54-F3EA7381D711}"/>
          </ac:picMkLst>
        </pc:picChg>
        <pc:picChg chg="add del mod">
          <ac:chgData name="Metzler, Kevin" userId="S::kjmetzler@wpi.edu::f6225212-dd49-46bf-8d56-7c454aef25f0" providerId="AD" clId="Web-{C7A164F4-DD81-4423-8527-1C178CADB85D}" dt="2023-04-24T15:12:09.469" v="975"/>
          <ac:picMkLst>
            <pc:docMk/>
            <pc:sldMk cId="2992820803" sldId="281"/>
            <ac:picMk id="6" creationId="{B0A62F63-9B13-87FA-5200-A655DADBD92A}"/>
          </ac:picMkLst>
        </pc:picChg>
        <pc:picChg chg="add del mod">
          <ac:chgData name="Metzler, Kevin" userId="S::kjmetzler@wpi.edu::f6225212-dd49-46bf-8d56-7c454aef25f0" providerId="AD" clId="Web-{C7A164F4-DD81-4423-8527-1C178CADB85D}" dt="2023-04-24T15:12:07.109" v="974"/>
          <ac:picMkLst>
            <pc:docMk/>
            <pc:sldMk cId="2992820803" sldId="281"/>
            <ac:picMk id="7" creationId="{239C99C9-8231-92BC-9BA9-522ACC278B79}"/>
          </ac:picMkLst>
        </pc:picChg>
        <pc:picChg chg="add mod ord">
          <ac:chgData name="Metzler, Kevin" userId="S::kjmetzler@wpi.edu::f6225212-dd49-46bf-8d56-7c454aef25f0" providerId="AD" clId="Web-{C7A164F4-DD81-4423-8527-1C178CADB85D}" dt="2023-04-24T15:12:54.798" v="983"/>
          <ac:picMkLst>
            <pc:docMk/>
            <pc:sldMk cId="2992820803" sldId="281"/>
            <ac:picMk id="8" creationId="{49AD5502-3D59-DB4A-4D53-CF31F67E4E00}"/>
          </ac:picMkLst>
        </pc:picChg>
        <pc:picChg chg="add mod ord">
          <ac:chgData name="Metzler, Kevin" userId="S::kjmetzler@wpi.edu::f6225212-dd49-46bf-8d56-7c454aef25f0" providerId="AD" clId="Web-{C7A164F4-DD81-4423-8527-1C178CADB85D}" dt="2023-04-24T15:12:54.798" v="983"/>
          <ac:picMkLst>
            <pc:docMk/>
            <pc:sldMk cId="2992820803" sldId="281"/>
            <ac:picMk id="9" creationId="{464CD8D1-38F7-8C06-B316-196218D368FB}"/>
          </ac:picMkLst>
        </pc:picChg>
        <pc:picChg chg="add mod">
          <ac:chgData name="Metzler, Kevin" userId="S::kjmetzler@wpi.edu::f6225212-dd49-46bf-8d56-7c454aef25f0" providerId="AD" clId="Web-{C7A164F4-DD81-4423-8527-1C178CADB85D}" dt="2023-04-24T15:12:54.798" v="983"/>
          <ac:picMkLst>
            <pc:docMk/>
            <pc:sldMk cId="2992820803" sldId="281"/>
            <ac:picMk id="10" creationId="{FEFDB57A-DDBF-EA9C-6851-13AAD50900EE}"/>
          </ac:picMkLst>
        </pc:picChg>
        <pc:cxnChg chg="add del">
          <ac:chgData name="Metzler, Kevin" userId="S::kjmetzler@wpi.edu::f6225212-dd49-46bf-8d56-7c454aef25f0" providerId="AD" clId="Web-{C7A164F4-DD81-4423-8527-1C178CADB85D}" dt="2023-04-24T15:12:54.798" v="982"/>
          <ac:cxnSpMkLst>
            <pc:docMk/>
            <pc:sldMk cId="2992820803" sldId="281"/>
            <ac:cxnSpMk id="17" creationId="{0B91AB35-C3B4-4B70-B3DD-13D63B7DA23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8C201-3BCB-4C06-A4D3-643CC91A832F}" type="datetimeFigureOut">
              <a:t>4/24/23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DF491-7EB6-41E7-B3E4-C9FE4B960E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32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From </a:t>
            </a:r>
            <a:r>
              <a:rPr lang="en-US"/>
              <a:t>12,829 games between 1970 to 2022 </a:t>
            </a:r>
            <a:endParaRPr lang="en-US">
              <a:ea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Variables belong to three categories: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b="1"/>
              <a:t>Scores</a:t>
            </a:r>
            <a:r>
              <a:rPr lang="en-US"/>
              <a:t>: Scores by game, quarters, &amp; overtime and point spread.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b="1"/>
              <a:t>Environmental</a:t>
            </a:r>
            <a:r>
              <a:rPr lang="en-US"/>
              <a:t>: Stadium or dome, temperature, wind speed, &amp; humidity.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b="1"/>
              <a:t>Game Statistics</a:t>
            </a:r>
            <a:r>
              <a:rPr lang="en-US"/>
              <a:t>: Passing yards, rushing yards, turnovers, &amp; penalties.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DF491-7EB6-41E7-B3E4-C9FE4B960EB0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90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54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15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14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55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31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1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48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1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28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8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79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1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69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185A9-F5A3-EF85-B7C4-AC71B9593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NFL Point Spread Prediction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DF7EC-19B3-FDC5-9652-3319B63F0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98507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b="1">
                <a:solidFill>
                  <a:schemeClr val="tx1"/>
                </a:solidFill>
              </a:rPr>
              <a:t>Daniel Fox</a:t>
            </a:r>
          </a:p>
          <a:p>
            <a:r>
              <a:rPr lang="en-US" b="1">
                <a:solidFill>
                  <a:schemeClr val="tx1"/>
                </a:solidFill>
              </a:rPr>
              <a:t>Wen Chiang Ivan Lim </a:t>
            </a:r>
          </a:p>
          <a:p>
            <a:r>
              <a:rPr lang="en-US" b="1">
                <a:solidFill>
                  <a:schemeClr val="tx1"/>
                </a:solidFill>
              </a:rPr>
              <a:t>Kevin Metzler</a:t>
            </a:r>
          </a:p>
          <a:p>
            <a:r>
              <a:rPr lang="en-US" b="1">
                <a:solidFill>
                  <a:schemeClr val="tx1"/>
                </a:solidFill>
              </a:rPr>
              <a:t>Duy Pham</a:t>
            </a:r>
          </a:p>
        </p:txBody>
      </p:sp>
      <p:sp>
        <p:nvSpPr>
          <p:cNvPr id="83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4" name="Rectangle 7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 descr="A football on the field&#10;&#10;Description automatically generated with low confidence">
            <a:extLst>
              <a:ext uri="{FF2B5EF4-FFF2-40B4-BE49-F238E27FC236}">
                <a16:creationId xmlns:a16="http://schemas.microsoft.com/office/drawing/2014/main" id="{C3A92F7F-775F-8CB0-0E82-F0B95BE05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06" r="22925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52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314AD-B8E1-3118-3108-4718FCDC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02" y="640080"/>
            <a:ext cx="10944591" cy="1062854"/>
          </a:xfrm>
        </p:spPr>
        <p:txBody>
          <a:bodyPr anchor="b">
            <a:normAutofit/>
          </a:bodyPr>
          <a:lstStyle/>
          <a:p>
            <a:r>
              <a:rPr lang="en-US" sz="5400" b="1"/>
              <a:t>Future-game prediction pre-processing</a:t>
            </a:r>
            <a:endParaRPr 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CB3D9-1BC8-FE30-94D9-D6DD3F62392C}"/>
              </a:ext>
            </a:extLst>
          </p:cNvPr>
          <p:cNvSpPr txBox="1"/>
          <p:nvPr/>
        </p:nvSpPr>
        <p:spPr>
          <a:xfrm>
            <a:off x="435949" y="2720696"/>
            <a:ext cx="975604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400" dirty="0">
                <a:latin typeface="Calibri Light"/>
                <a:ea typeface="+mn-lt"/>
                <a:cs typeface="Calibri Light"/>
              </a:rPr>
              <a:t>Hyperparameters</a:t>
            </a:r>
            <a:r>
              <a:rPr lang="en-US" sz="2400" dirty="0">
                <a:solidFill>
                  <a:srgbClr val="000000"/>
                </a:solidFill>
                <a:latin typeface="Calibri Light"/>
                <a:ea typeface="+mn-lt"/>
                <a:cs typeface="Calibri Light"/>
              </a:rPr>
              <a:t>.</a:t>
            </a:r>
            <a:endParaRPr lang="en-US" sz="2400" dirty="0">
              <a:solidFill>
                <a:srgbClr val="000000"/>
              </a:solidFill>
              <a:latin typeface="Calibri Light"/>
              <a:ea typeface="Calibri"/>
              <a:cs typeface="Calibri Light"/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-US" sz="2400" dirty="0">
                <a:latin typeface="Calibri Light"/>
                <a:ea typeface="Calibri"/>
                <a:cs typeface="Calibri Light"/>
              </a:rPr>
              <a:t>N = Number of games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sz="2400" dirty="0">
                <a:latin typeface="Calibri Light"/>
                <a:ea typeface="Calibri"/>
                <a:cs typeface="Calibri Light"/>
              </a:rPr>
              <a:t>W = Season weighting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sz="2400">
                <a:latin typeface="Calibri Light"/>
                <a:ea typeface="Calibri"/>
                <a:cs typeface="Calibri Light"/>
              </a:rPr>
              <a:t>S = Rows </a:t>
            </a:r>
            <a:r>
              <a:rPr lang="en-US" sz="2400" dirty="0">
                <a:latin typeface="Calibri Light"/>
                <a:ea typeface="Calibri"/>
                <a:cs typeface="Calibri Light"/>
              </a:rPr>
              <a:t>for early games eliminated</a:t>
            </a:r>
          </a:p>
          <a:p>
            <a:pPr marL="285750" indent="-285750" algn="just">
              <a:buFont typeface="Arial"/>
              <a:buChar char="•"/>
            </a:pPr>
            <a:endParaRPr lang="en-US" sz="2400" dirty="0">
              <a:latin typeface="Calibri Light"/>
              <a:ea typeface="Calibri"/>
              <a:cs typeface="Calibri Ligh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latin typeface="Calibri Light"/>
                <a:cs typeface="Calibri Light"/>
              </a:rPr>
              <a:t>Average point differential, visitor minus home</a:t>
            </a:r>
            <a:endParaRPr lang="en-US" dirty="0"/>
          </a:p>
          <a:p>
            <a:pPr marL="285750" indent="-285750" algn="just">
              <a:buFont typeface="Arial"/>
              <a:buChar char="•"/>
            </a:pPr>
            <a:endParaRPr lang="en-US" sz="2400" dirty="0">
              <a:latin typeface="Calibri Light"/>
              <a:ea typeface="Calibri"/>
              <a:cs typeface="Calibri Ligh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400" dirty="0">
                <a:latin typeface="Calibri Light"/>
                <a:ea typeface="Calibri"/>
                <a:cs typeface="Calibri Light"/>
              </a:rPr>
              <a:t>32 variables of previous opponents played against by both teams. 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sz="2400" dirty="0">
                <a:latin typeface="Calibri Light"/>
                <a:ea typeface="Calibri"/>
                <a:cs typeface="Calibri Light"/>
              </a:rPr>
              <a:t>Weighted for previous seasons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621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314AD-B8E1-3118-3108-4718FCDC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02" y="640080"/>
            <a:ext cx="5360755" cy="1481328"/>
          </a:xfrm>
        </p:spPr>
        <p:txBody>
          <a:bodyPr anchor="b">
            <a:normAutofit fontScale="90000"/>
          </a:bodyPr>
          <a:lstStyle/>
          <a:p>
            <a:r>
              <a:rPr lang="en-US" sz="5400" b="1"/>
              <a:t>Cross Validation For Time Series</a:t>
            </a:r>
            <a:endParaRPr 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CB3D9-1BC8-FE30-94D9-D6DD3F62392C}"/>
              </a:ext>
            </a:extLst>
          </p:cNvPr>
          <p:cNvSpPr txBox="1"/>
          <p:nvPr/>
        </p:nvSpPr>
        <p:spPr>
          <a:xfrm>
            <a:off x="791965" y="2433385"/>
            <a:ext cx="975604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>
                <a:ea typeface="Calibri"/>
                <a:cs typeface="Calibri"/>
              </a:rPr>
              <a:t>Problem:</a:t>
            </a:r>
            <a:r>
              <a:rPr lang="en-US" sz="2400">
                <a:ea typeface="Calibri"/>
                <a:cs typeface="Calibri"/>
              </a:rPr>
              <a:t> The data is no longer</a:t>
            </a: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 I.I.D.</a:t>
            </a:r>
            <a:endParaRPr lang="en-US" sz="2400">
              <a:solidFill>
                <a:srgbClr val="000000"/>
              </a:solidFill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>
                <a:ea typeface="Calibri"/>
                <a:cs typeface="Calibri"/>
              </a:rPr>
              <a:t>Later observations might indicate past trends. </a:t>
            </a:r>
            <a:endParaRPr lang="en-US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>
                <a:ea typeface="Calibri"/>
                <a:cs typeface="Calibri"/>
              </a:rPr>
              <a:t>Essentially cheating.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>
                <a:ea typeface="Calibri"/>
                <a:cs typeface="Calibri"/>
              </a:rPr>
              <a:t>Solution:</a:t>
            </a:r>
            <a:r>
              <a:rPr lang="en-US" sz="2400">
                <a:ea typeface="Calibri"/>
                <a:cs typeface="Calibri"/>
              </a:rPr>
              <a:t> </a:t>
            </a: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Incremental Cross-Validation!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>
                <a:ea typeface="Calibri"/>
                <a:cs typeface="Calibri"/>
              </a:rPr>
              <a:t>Split the data into K-Folds as usual.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>
                <a:ea typeface="Calibri"/>
                <a:cs typeface="Calibri"/>
              </a:rPr>
              <a:t>Train with the 1st, and test on the 2nd.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>
                <a:ea typeface="Calibri"/>
                <a:cs typeface="Calibri"/>
              </a:rPr>
              <a:t>Train with the 1st and the 2nd, and test on the 3rd.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>
                <a:ea typeface="Calibri"/>
                <a:cs typeface="Calibri"/>
              </a:rPr>
              <a:t>Rinse and repeat!</a:t>
            </a:r>
          </a:p>
        </p:txBody>
      </p:sp>
    </p:spTree>
    <p:extLst>
      <p:ext uri="{BB962C8B-B14F-4D97-AF65-F5344CB8AC3E}">
        <p14:creationId xmlns:p14="http://schemas.microsoft.com/office/powerpoint/2010/main" val="167345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314AD-B8E1-3118-3108-4718FCDC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02" y="640080"/>
            <a:ext cx="5360755" cy="1481328"/>
          </a:xfrm>
        </p:spPr>
        <p:txBody>
          <a:bodyPr anchor="b">
            <a:normAutofit fontScale="90000"/>
          </a:bodyPr>
          <a:lstStyle/>
          <a:p>
            <a:r>
              <a:rPr lang="en-US" sz="5400" b="1"/>
              <a:t>Cross Validation For Time Series</a:t>
            </a:r>
            <a:endParaRPr 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CB3D9-1BC8-FE30-94D9-D6DD3F62392C}"/>
              </a:ext>
            </a:extLst>
          </p:cNvPr>
          <p:cNvSpPr txBox="1"/>
          <p:nvPr/>
        </p:nvSpPr>
        <p:spPr>
          <a:xfrm>
            <a:off x="791965" y="2433385"/>
            <a:ext cx="9756046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4000" b="1">
                <a:latin typeface="Calibri"/>
                <a:ea typeface="+mn-lt"/>
                <a:cs typeface="Times New Roman"/>
              </a:rPr>
              <a:t>Partition 0</a:t>
            </a:r>
            <a:r>
              <a:rPr lang="en-US" sz="4000">
                <a:latin typeface="Calibri"/>
                <a:ea typeface="Calibri"/>
                <a:cs typeface="Times New Roman"/>
              </a:rPr>
              <a:t>: </a:t>
            </a:r>
            <a:r>
              <a:rPr lang="en-US" sz="4000">
                <a:latin typeface="Calibri"/>
                <a:ea typeface="+mn-lt"/>
                <a:cs typeface="Times New Roman"/>
              </a:rPr>
              <a:t>Seasons </a:t>
            </a:r>
            <a:r>
              <a:rPr lang="en-US" sz="4000">
                <a:latin typeface="Calibri"/>
                <a:ea typeface="Calibri"/>
                <a:cs typeface="Times New Roman"/>
              </a:rPr>
              <a:t>1993 through 1996</a:t>
            </a:r>
          </a:p>
          <a:p>
            <a:pPr>
              <a:buFont typeface="Arial"/>
              <a:buChar char="•"/>
            </a:pPr>
            <a:r>
              <a:rPr lang="en-US" sz="4000" b="1">
                <a:latin typeface="Calibri"/>
                <a:ea typeface="Calibri"/>
                <a:cs typeface="Times New Roman"/>
              </a:rPr>
              <a:t>Partition 1</a:t>
            </a:r>
            <a:r>
              <a:rPr lang="en-US" sz="4000">
                <a:latin typeface="Calibri"/>
                <a:ea typeface="Calibri"/>
                <a:cs typeface="Times New Roman"/>
              </a:rPr>
              <a:t>: Seasons 1997 through 2000</a:t>
            </a:r>
          </a:p>
          <a:p>
            <a:pPr>
              <a:buFont typeface="Arial"/>
              <a:buChar char="•"/>
            </a:pPr>
            <a:r>
              <a:rPr lang="en-US" sz="4000" b="1">
                <a:latin typeface="Calibri"/>
                <a:ea typeface="Calibri"/>
                <a:cs typeface="Times New Roman"/>
              </a:rPr>
              <a:t>Partition 2:</a:t>
            </a:r>
            <a:r>
              <a:rPr lang="en-US" sz="4000">
                <a:latin typeface="Calibri"/>
                <a:ea typeface="Calibri"/>
                <a:cs typeface="Times New Roman"/>
              </a:rPr>
              <a:t> Seasons 2001 through 2004</a:t>
            </a:r>
          </a:p>
          <a:p>
            <a:pPr>
              <a:buFont typeface="Arial"/>
              <a:buChar char="•"/>
            </a:pPr>
            <a:r>
              <a:rPr lang="en-US" sz="4000" b="1">
                <a:latin typeface="Calibri"/>
                <a:cs typeface="Times New Roman"/>
              </a:rPr>
              <a:t>Partition 3</a:t>
            </a:r>
            <a:r>
              <a:rPr lang="en-US" sz="4000" b="1">
                <a:latin typeface="Calibri"/>
                <a:ea typeface="Calibri"/>
                <a:cs typeface="Times New Roman"/>
              </a:rPr>
              <a:t>:</a:t>
            </a:r>
            <a:r>
              <a:rPr lang="en-US" sz="4000">
                <a:latin typeface="Calibri"/>
                <a:ea typeface="Calibri"/>
                <a:cs typeface="Times New Roman"/>
              </a:rPr>
              <a:t> </a:t>
            </a:r>
            <a:r>
              <a:rPr lang="en-US" sz="4000">
                <a:latin typeface="Calibri"/>
                <a:cs typeface="Times New Roman"/>
              </a:rPr>
              <a:t>Seasons 2005 through 2008</a:t>
            </a:r>
          </a:p>
          <a:p>
            <a:pPr>
              <a:buFont typeface="Arial"/>
              <a:buChar char="•"/>
            </a:pPr>
            <a:r>
              <a:rPr lang="en-US" sz="4000" b="1">
                <a:latin typeface="Calibri"/>
                <a:cs typeface="Times New Roman"/>
              </a:rPr>
              <a:t>Partition 4:</a:t>
            </a:r>
            <a:r>
              <a:rPr lang="en-US" sz="4000">
                <a:latin typeface="Calibri"/>
                <a:cs typeface="Times New Roman"/>
              </a:rPr>
              <a:t> Seasons 2009 through 2012</a:t>
            </a:r>
          </a:p>
          <a:p>
            <a:pPr>
              <a:buFont typeface="Arial"/>
              <a:buChar char="•"/>
            </a:pPr>
            <a:r>
              <a:rPr lang="en-US" sz="4000" b="1">
                <a:latin typeface="Calibri"/>
                <a:cs typeface="Times New Roman"/>
              </a:rPr>
              <a:t>Partition 5:</a:t>
            </a:r>
            <a:r>
              <a:rPr lang="en-US" sz="4000">
                <a:latin typeface="Calibri"/>
                <a:cs typeface="Times New Roman"/>
              </a:rPr>
              <a:t> Seasons 2013 through 2016</a:t>
            </a:r>
          </a:p>
          <a:p>
            <a:pPr marL="285750" indent="-285750">
              <a:buFont typeface="Arial"/>
              <a:buChar char="•"/>
            </a:pP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9657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314AD-B8E1-3118-3108-4718FCDC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b="1">
                <a:solidFill>
                  <a:srgbClr val="FFFFFF"/>
                </a:solidFill>
              </a:rPr>
              <a:t>Cross-Validation Results &amp; Hyper-tuning</a:t>
            </a:r>
            <a:endParaRPr lang="en-US" sz="3100" b="1" kern="120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0D4C3B-87C6-BF49-9A60-8406DF59E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324133"/>
              </p:ext>
            </p:extLst>
          </p:nvPr>
        </p:nvGraphicFramePr>
        <p:xfrm>
          <a:off x="4255325" y="108857"/>
          <a:ext cx="7440464" cy="662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116">
                  <a:extLst>
                    <a:ext uri="{9D8B030D-6E8A-4147-A177-3AD203B41FA5}">
                      <a16:colId xmlns:a16="http://schemas.microsoft.com/office/drawing/2014/main" val="1588449195"/>
                    </a:ext>
                  </a:extLst>
                </a:gridCol>
                <a:gridCol w="1860116">
                  <a:extLst>
                    <a:ext uri="{9D8B030D-6E8A-4147-A177-3AD203B41FA5}">
                      <a16:colId xmlns:a16="http://schemas.microsoft.com/office/drawing/2014/main" val="4855967"/>
                    </a:ext>
                  </a:extLst>
                </a:gridCol>
                <a:gridCol w="1860116">
                  <a:extLst>
                    <a:ext uri="{9D8B030D-6E8A-4147-A177-3AD203B41FA5}">
                      <a16:colId xmlns:a16="http://schemas.microsoft.com/office/drawing/2014/main" val="1448572920"/>
                    </a:ext>
                  </a:extLst>
                </a:gridCol>
                <a:gridCol w="1860116">
                  <a:extLst>
                    <a:ext uri="{9D8B030D-6E8A-4147-A177-3AD203B41FA5}">
                      <a16:colId xmlns:a16="http://schemas.microsoft.com/office/drawing/2014/main" val="1519128576"/>
                    </a:ext>
                  </a:extLst>
                </a:gridCol>
              </a:tblGrid>
              <a:tr h="602365">
                <a:tc>
                  <a:txBody>
                    <a:bodyPr/>
                    <a:lstStyle/>
                    <a:p>
                      <a:pPr fontAlgn="t"/>
                      <a:endParaRPr lang="en-US" sz="2100">
                        <a:effectLst/>
                      </a:endParaRPr>
                    </a:p>
                    <a:p>
                      <a:pPr rtl="0" fontAlgn="base"/>
                      <a:r>
                        <a:rPr lang="en-US" sz="2100">
                          <a:effectLst/>
                        </a:rPr>
                        <a:t>Method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2100">
                        <a:effectLst/>
                      </a:endParaRPr>
                    </a:p>
                    <a:p>
                      <a:pPr lvl="0" rtl="0">
                        <a:buNone/>
                      </a:pPr>
                      <a:r>
                        <a:rPr lang="en-US" sz="2100">
                          <a:effectLst/>
                        </a:rPr>
                        <a:t>Hyper Parameters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endParaRPr lang="en-US" sz="2100">
                        <a:effectLst/>
                      </a:endParaRPr>
                    </a:p>
                    <a:p>
                      <a:pPr rtl="0" fontAlgn="base"/>
                      <a:r>
                        <a:rPr lang="en-US" sz="2100">
                          <a:effectLst/>
                        </a:rPr>
                        <a:t>Parameters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endParaRPr lang="en-US" sz="2100">
                        <a:effectLst/>
                      </a:endParaRPr>
                    </a:p>
                    <a:p>
                      <a:pPr rtl="0" fontAlgn="base"/>
                      <a:r>
                        <a:rPr lang="en-US" sz="2100">
                          <a:effectLst/>
                        </a:rPr>
                        <a:t>MAE CV Mean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290485"/>
                  </a:ext>
                </a:extLst>
              </a:tr>
              <a:tr h="602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100">
                        <a:effectLst/>
                      </a:endParaRPr>
                    </a:p>
                    <a:p>
                      <a:pPr lvl="0" rtl="0">
                        <a:buNone/>
                      </a:pPr>
                      <a:r>
                        <a:rPr lang="en-US" sz="2100">
                          <a:effectLst/>
                        </a:rPr>
                        <a:t>Random forest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100">
                        <a:effectLst/>
                      </a:endParaRPr>
                    </a:p>
                    <a:p>
                      <a:pPr lvl="0" rtl="0">
                        <a:buNone/>
                      </a:pPr>
                      <a:r>
                        <a:rPr lang="en-US" sz="2100">
                          <a:effectLst/>
                        </a:rPr>
                        <a:t>N=41, W=0.2, S=5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100">
                        <a:effectLst/>
                      </a:endParaRPr>
                    </a:p>
                    <a:p>
                      <a:pPr lvl="0" rtl="0">
                        <a:buNone/>
                      </a:pPr>
                      <a:r>
                        <a:rPr lang="en-US" sz="2100" err="1">
                          <a:effectLst/>
                        </a:rPr>
                        <a:t>max_depth</a:t>
                      </a:r>
                      <a:r>
                        <a:rPr lang="en-US" sz="2100">
                          <a:effectLst/>
                        </a:rPr>
                        <a:t>=3, </a:t>
                      </a:r>
                      <a:r>
                        <a:rPr lang="en-US" sz="2100" err="1">
                          <a:effectLst/>
                        </a:rPr>
                        <a:t>n_estimators</a:t>
                      </a:r>
                      <a:r>
                        <a:rPr lang="en-US" sz="2100">
                          <a:effectLst/>
                        </a:rPr>
                        <a:t>=100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100">
                        <a:effectLst/>
                      </a:endParaRPr>
                    </a:p>
                    <a:p>
                      <a:pPr lvl="0" rtl="0">
                        <a:buNone/>
                      </a:pPr>
                      <a:r>
                        <a:rPr lang="en-US" sz="2100">
                          <a:effectLst/>
                        </a:rPr>
                        <a:t>10.526 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522578"/>
                  </a:ext>
                </a:extLst>
              </a:tr>
              <a:tr h="602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100">
                        <a:effectLst/>
                      </a:endParaRPr>
                    </a:p>
                    <a:p>
                      <a:pPr lvl="0" rtl="0">
                        <a:buNone/>
                      </a:pPr>
                      <a:r>
                        <a:rPr lang="en-US" sz="2100">
                          <a:effectLst/>
                        </a:rPr>
                        <a:t>Support vector regressor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100">
                        <a:effectLst/>
                      </a:endParaRPr>
                    </a:p>
                    <a:p>
                      <a:pPr lvl="0" rtl="0">
                        <a:buNone/>
                      </a:pPr>
                      <a:r>
                        <a:rPr lang="en-US" sz="2100">
                          <a:effectLst/>
                        </a:rPr>
                        <a:t>N=41, W=0.2, S=5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100">
                        <a:effectLst/>
                      </a:endParaRPr>
                    </a:p>
                    <a:p>
                      <a:pPr lvl="0" rtl="0">
                        <a:buNone/>
                      </a:pPr>
                      <a:r>
                        <a:rPr lang="en-US" sz="2100">
                          <a:effectLst/>
                        </a:rPr>
                        <a:t>defaults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100">
                        <a:effectLst/>
                      </a:endParaRPr>
                    </a:p>
                    <a:p>
                      <a:pPr lvl="0" rtl="0">
                        <a:buNone/>
                      </a:pPr>
                      <a:r>
                        <a:rPr lang="en-US" sz="2100">
                          <a:effectLst/>
                        </a:rPr>
                        <a:t>10.605 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036792"/>
                  </a:ext>
                </a:extLst>
              </a:tr>
              <a:tr h="602365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100">
                        <a:effectLst/>
                      </a:endParaRPr>
                    </a:p>
                    <a:p>
                      <a:pPr lvl="0" rtl="0">
                        <a:buNone/>
                      </a:pPr>
                      <a:r>
                        <a:rPr lang="en-US" sz="2100">
                          <a:effectLst/>
                        </a:rPr>
                        <a:t>Ridge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100">
                        <a:effectLst/>
                      </a:endParaRPr>
                    </a:p>
                    <a:p>
                      <a:pPr lvl="0" rtl="0">
                        <a:buNone/>
                      </a:pPr>
                      <a:r>
                        <a:rPr lang="en-US" sz="2100">
                          <a:effectLst/>
                        </a:rPr>
                        <a:t>N=32, W=0.3, S=5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100">
                        <a:effectLst/>
                      </a:endParaRPr>
                    </a:p>
                    <a:p>
                      <a:pPr lvl="0" rtl="0">
                        <a:buNone/>
                      </a:pPr>
                      <a:r>
                        <a:rPr lang="en-US" sz="2100">
                          <a:effectLst/>
                        </a:rPr>
                        <a:t>alpha=10, </a:t>
                      </a:r>
                      <a:r>
                        <a:rPr lang="en-US" sz="2100" err="1">
                          <a:effectLst/>
                        </a:rPr>
                        <a:t>tol</a:t>
                      </a:r>
                      <a:r>
                        <a:rPr lang="en-US" sz="2100">
                          <a:effectLst/>
                        </a:rPr>
                        <a:t>=0.00001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100">
                        <a:effectLst/>
                      </a:endParaRPr>
                    </a:p>
                    <a:p>
                      <a:pPr lvl="0" rtl="0">
                        <a:buNone/>
                      </a:pPr>
                      <a:r>
                        <a:rPr lang="en-US" sz="2100">
                          <a:effectLst/>
                        </a:rPr>
                        <a:t>10.625 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256600"/>
                  </a:ext>
                </a:extLst>
              </a:tr>
              <a:tr h="602365">
                <a:tc>
                  <a:txBody>
                    <a:bodyPr/>
                    <a:lstStyle/>
                    <a:p>
                      <a:pPr fontAlgn="t"/>
                      <a:endParaRPr lang="en-US" sz="2100">
                        <a:effectLst/>
                      </a:endParaRPr>
                    </a:p>
                    <a:p>
                      <a:pPr rtl="0" fontAlgn="base"/>
                      <a:r>
                        <a:rPr lang="en-US" sz="2100">
                          <a:effectLst/>
                        </a:rPr>
                        <a:t>Linear regression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100">
                        <a:effectLst/>
                      </a:endParaRPr>
                    </a:p>
                    <a:p>
                      <a:pPr lvl="0" rtl="0">
                        <a:buNone/>
                      </a:pPr>
                      <a:r>
                        <a:rPr lang="en-US" sz="2100">
                          <a:effectLst/>
                        </a:rPr>
                        <a:t>N=28, W=0.3, S=5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2100">
                        <a:effectLst/>
                      </a:endParaRPr>
                    </a:p>
                    <a:p>
                      <a:pPr rtl="0" fontAlgn="base"/>
                      <a:r>
                        <a:rPr lang="en-US" sz="2100">
                          <a:effectLst/>
                        </a:rPr>
                        <a:t>Defaults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2100">
                        <a:effectLst/>
                      </a:endParaRPr>
                    </a:p>
                    <a:p>
                      <a:pPr rtl="0" fontAlgn="base"/>
                      <a:r>
                        <a:rPr lang="en-US" sz="2100">
                          <a:effectLst/>
                        </a:rPr>
                        <a:t>10.632 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059531"/>
                  </a:ext>
                </a:extLst>
              </a:tr>
              <a:tr h="602365">
                <a:tc>
                  <a:txBody>
                    <a:bodyPr/>
                    <a:lstStyle/>
                    <a:p>
                      <a:pPr fontAlgn="t"/>
                      <a:endParaRPr lang="en-US" sz="2100">
                        <a:effectLst/>
                      </a:endParaRPr>
                    </a:p>
                    <a:p>
                      <a:pPr rtl="0" fontAlgn="base"/>
                      <a:r>
                        <a:rPr lang="en-US" sz="2100">
                          <a:effectLst/>
                        </a:rPr>
                        <a:t>K-nearest neighbors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100">
                        <a:effectLst/>
                      </a:endParaRPr>
                    </a:p>
                    <a:p>
                      <a:pPr lvl="0" rtl="0">
                        <a:buNone/>
                      </a:pPr>
                      <a:r>
                        <a:rPr lang="en-US" sz="2100">
                          <a:effectLst/>
                        </a:rPr>
                        <a:t>N=36, W=0.2, S=5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2100">
                        <a:effectLst/>
                      </a:endParaRPr>
                    </a:p>
                    <a:p>
                      <a:pPr rtl="0" fontAlgn="base"/>
                      <a:r>
                        <a:rPr lang="en-US" sz="2100" err="1">
                          <a:effectLst/>
                        </a:rPr>
                        <a:t>n_neighbors</a:t>
                      </a:r>
                      <a:r>
                        <a:rPr lang="en-US" sz="2100">
                          <a:effectLst/>
                        </a:rPr>
                        <a:t>=15, p=1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2100">
                        <a:effectLst/>
                      </a:endParaRPr>
                    </a:p>
                    <a:p>
                      <a:pPr rtl="0" fontAlgn="base"/>
                      <a:r>
                        <a:rPr lang="en-US" sz="2100">
                          <a:effectLst/>
                        </a:rPr>
                        <a:t>10.846 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865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052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314AD-B8E1-3118-3108-4718FCDC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b="1">
                <a:solidFill>
                  <a:srgbClr val="FFFFFF"/>
                </a:solidFill>
              </a:rPr>
              <a:t>Test Results</a:t>
            </a:r>
            <a:endParaRPr lang="en-US" sz="3100" b="1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0F48AE-DD74-0303-5849-0443EFCFC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225511"/>
              </p:ext>
            </p:extLst>
          </p:nvPr>
        </p:nvGraphicFramePr>
        <p:xfrm>
          <a:off x="4180114" y="566057"/>
          <a:ext cx="7552336" cy="5468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2405">
                  <a:extLst>
                    <a:ext uri="{9D8B030D-6E8A-4147-A177-3AD203B41FA5}">
                      <a16:colId xmlns:a16="http://schemas.microsoft.com/office/drawing/2014/main" val="756917341"/>
                    </a:ext>
                  </a:extLst>
                </a:gridCol>
                <a:gridCol w="1928776">
                  <a:extLst>
                    <a:ext uri="{9D8B030D-6E8A-4147-A177-3AD203B41FA5}">
                      <a16:colId xmlns:a16="http://schemas.microsoft.com/office/drawing/2014/main" val="2170791541"/>
                    </a:ext>
                  </a:extLst>
                </a:gridCol>
                <a:gridCol w="1771155">
                  <a:extLst>
                    <a:ext uri="{9D8B030D-6E8A-4147-A177-3AD203B41FA5}">
                      <a16:colId xmlns:a16="http://schemas.microsoft.com/office/drawing/2014/main" val="231011836"/>
                    </a:ext>
                  </a:extLst>
                </a:gridCol>
              </a:tblGrid>
              <a:tr h="56747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Method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Test MAE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Test RMSE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extLst>
                  <a:ext uri="{0D108BD9-81ED-4DB2-BD59-A6C34878D82A}">
                    <a16:rowId xmlns:a16="http://schemas.microsoft.com/office/drawing/2014/main" val="1474509555"/>
                  </a:ext>
                </a:extLst>
              </a:tr>
              <a:tr h="567479">
                <a:tc>
                  <a:txBody>
                    <a:bodyPr/>
                    <a:lstStyle/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effectLst/>
                        </a:rPr>
                        <a:t>Vegas Odds</a:t>
                      </a: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9.97</a:t>
                      </a: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13.28</a:t>
                      </a:r>
                    </a:p>
                  </a:txBody>
                  <a:tcPr marL="132955" marR="132955" marT="0" marB="0"/>
                </a:tc>
                <a:extLst>
                  <a:ext uri="{0D108BD9-81ED-4DB2-BD59-A6C34878D82A}">
                    <a16:rowId xmlns:a16="http://schemas.microsoft.com/office/drawing/2014/main" val="3418216843"/>
                  </a:ext>
                </a:extLst>
              </a:tr>
              <a:tr h="56747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alibri"/>
                        </a:rPr>
                        <a:t>Linear Regression</a:t>
                      </a: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alibri"/>
                        </a:rPr>
                        <a:t>10.30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Calibri"/>
                        </a:rPr>
                        <a:t>13.29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extLst>
                  <a:ext uri="{0D108BD9-81ED-4DB2-BD59-A6C34878D82A}">
                    <a16:rowId xmlns:a16="http://schemas.microsoft.com/office/drawing/2014/main" val="2814337639"/>
                  </a:ext>
                </a:extLst>
              </a:tr>
              <a:tr h="56747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Ridge</a:t>
                      </a: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10.33</a:t>
                      </a: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13.32</a:t>
                      </a:r>
                    </a:p>
                  </a:txBody>
                  <a:tcPr marL="132955" marR="132955" marT="0" marB="0"/>
                </a:tc>
                <a:extLst>
                  <a:ext uri="{0D108BD9-81ED-4DB2-BD59-A6C34878D82A}">
                    <a16:rowId xmlns:a16="http://schemas.microsoft.com/office/drawing/2014/main" val="1125883716"/>
                  </a:ext>
                </a:extLst>
              </a:tr>
              <a:tr h="567479">
                <a:tc>
                  <a:txBody>
                    <a:bodyPr/>
                    <a:lstStyle/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effectLst/>
                        </a:rPr>
                        <a:t>538 ELO</a:t>
                      </a:r>
                      <a:endParaRPr lang="en-US"/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effectLst/>
                        </a:rPr>
                        <a:t>10.33</a:t>
                      </a:r>
                      <a:endParaRPr lang="en-US"/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effectLst/>
                        </a:rPr>
                        <a:t>13.33</a:t>
                      </a:r>
                      <a:endParaRPr lang="en-US"/>
                    </a:p>
                  </a:txBody>
                  <a:tcPr marL="132955" marR="132955" marT="0" marB="0"/>
                </a:tc>
                <a:extLst>
                  <a:ext uri="{0D108BD9-81ED-4DB2-BD59-A6C34878D82A}">
                    <a16:rowId xmlns:a16="http://schemas.microsoft.com/office/drawing/2014/main" val="793883455"/>
                  </a:ext>
                </a:extLst>
              </a:tr>
              <a:tr h="56747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Random Forest</a:t>
                      </a: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10.37</a:t>
                      </a: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13.28</a:t>
                      </a:r>
                    </a:p>
                  </a:txBody>
                  <a:tcPr marL="132955" marR="132955" marT="0" marB="0"/>
                </a:tc>
                <a:extLst>
                  <a:ext uri="{0D108BD9-81ED-4DB2-BD59-A6C34878D82A}">
                    <a16:rowId xmlns:a16="http://schemas.microsoft.com/office/drawing/2014/main" val="1949230463"/>
                  </a:ext>
                </a:extLst>
              </a:tr>
              <a:tr h="10317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Support Vector Machine (SVM)</a:t>
                      </a: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10.43</a:t>
                      </a: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13.44</a:t>
                      </a:r>
                    </a:p>
                  </a:txBody>
                  <a:tcPr marL="132955" marR="132955" marT="0" marB="0"/>
                </a:tc>
                <a:extLst>
                  <a:ext uri="{0D108BD9-81ED-4DB2-BD59-A6C34878D82A}">
                    <a16:rowId xmlns:a16="http://schemas.microsoft.com/office/drawing/2014/main" val="129013971"/>
                  </a:ext>
                </a:extLst>
              </a:tr>
              <a:tr h="10317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K-Nearest Neighbors (KNN)</a:t>
                      </a: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11.12</a:t>
                      </a: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14.17</a:t>
                      </a:r>
                    </a:p>
                  </a:txBody>
                  <a:tcPr marL="132955" marR="132955" marT="0" marB="0"/>
                </a:tc>
                <a:extLst>
                  <a:ext uri="{0D108BD9-81ED-4DB2-BD59-A6C34878D82A}">
                    <a16:rowId xmlns:a16="http://schemas.microsoft.com/office/drawing/2014/main" val="3258152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02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314AD-B8E1-3118-3108-4718FCDC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b="1">
                <a:solidFill>
                  <a:srgbClr val="FFFFFF"/>
                </a:solidFill>
                <a:cs typeface="Calibri Light"/>
              </a:rPr>
              <a:t>Speculative Gambling strategy?</a:t>
            </a:r>
            <a:endParaRPr lang="en-US" sz="3100" b="1" kern="1200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0D4C3B-87C6-BF49-9A60-8406DF59E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625578"/>
              </p:ext>
            </p:extLst>
          </p:nvPr>
        </p:nvGraphicFramePr>
        <p:xfrm>
          <a:off x="4255325" y="108857"/>
          <a:ext cx="7454124" cy="6826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014">
                  <a:extLst>
                    <a:ext uri="{9D8B030D-6E8A-4147-A177-3AD203B41FA5}">
                      <a16:colId xmlns:a16="http://schemas.microsoft.com/office/drawing/2014/main" val="1588449195"/>
                    </a:ext>
                  </a:extLst>
                </a:gridCol>
                <a:gridCol w="1850098">
                  <a:extLst>
                    <a:ext uri="{9D8B030D-6E8A-4147-A177-3AD203B41FA5}">
                      <a16:colId xmlns:a16="http://schemas.microsoft.com/office/drawing/2014/main" val="2008472574"/>
                    </a:ext>
                  </a:extLst>
                </a:gridCol>
                <a:gridCol w="1850098">
                  <a:extLst>
                    <a:ext uri="{9D8B030D-6E8A-4147-A177-3AD203B41FA5}">
                      <a16:colId xmlns:a16="http://schemas.microsoft.com/office/drawing/2014/main" val="4855967"/>
                    </a:ext>
                  </a:extLst>
                </a:gridCol>
                <a:gridCol w="1377914">
                  <a:extLst>
                    <a:ext uri="{9D8B030D-6E8A-4147-A177-3AD203B41FA5}">
                      <a16:colId xmlns:a16="http://schemas.microsoft.com/office/drawing/2014/main" val="1448572920"/>
                    </a:ext>
                  </a:extLst>
                </a:gridCol>
              </a:tblGrid>
              <a:tr h="854009">
                <a:tc>
                  <a:txBody>
                    <a:bodyPr/>
                    <a:lstStyle/>
                    <a:p>
                      <a:pPr algn="ctr" fontAlgn="t"/>
                      <a:endParaRPr lang="en-US" sz="2100">
                        <a:effectLst/>
                      </a:endParaRPr>
                    </a:p>
                    <a:p>
                      <a:pPr algn="ctr" rtl="0" fontAlgn="base"/>
                      <a:r>
                        <a:rPr lang="en-US" sz="2100">
                          <a:effectLst/>
                        </a:rPr>
                        <a:t>Method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>
                          <a:effectLst/>
                        </a:rPr>
                        <a:t>No. Games Bet (over 6 seasons)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2100">
                        <a:effectLst/>
                      </a:endParaRPr>
                    </a:p>
                    <a:p>
                      <a:pPr algn="ctr" rtl="0" fontAlgn="base"/>
                      <a:r>
                        <a:rPr lang="en-US" sz="2100">
                          <a:effectLst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2100" b="1" i="0" u="none" strike="noStrike" noProof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100" b="1" i="0" u="none" strike="noStrike" noProof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ROI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9290485"/>
                  </a:ext>
                </a:extLst>
              </a:tr>
              <a:tr h="85400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>
                          <a:effectLst/>
                        </a:rPr>
                        <a:t>Random Forest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>
                          <a:effectLst/>
                        </a:rPr>
                        <a:t>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>
                          <a:effectLst/>
                        </a:rPr>
                        <a:t>0.5914 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>
                          <a:effectLst/>
                        </a:rPr>
                        <a:t>10.57%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059531"/>
                  </a:ext>
                </a:extLst>
              </a:tr>
              <a:tr h="1230352">
                <a:tc>
                  <a:txBody>
                    <a:bodyPr/>
                    <a:lstStyle/>
                    <a:p>
                      <a:pPr algn="ctr" fontAlgn="t"/>
                      <a:endParaRPr lang="en-US" sz="2100">
                        <a:effectLst/>
                      </a:endParaRPr>
                    </a:p>
                    <a:p>
                      <a:pPr algn="ctr" rtl="0" fontAlgn="base"/>
                      <a:r>
                        <a:rPr lang="en-US" sz="2100">
                          <a:effectLst/>
                        </a:rPr>
                        <a:t>Support Vector Regressor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>
                          <a:effectLst/>
                        </a:rPr>
                        <a:t>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>
                          <a:effectLst/>
                        </a:rPr>
                        <a:t>0.5491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2100">
                        <a:effectLst/>
                      </a:endParaRPr>
                    </a:p>
                    <a:p>
                      <a:pPr algn="ctr" rtl="0" fontAlgn="base"/>
                      <a:r>
                        <a:rPr lang="en-US" sz="2100">
                          <a:effectLst/>
                        </a:rPr>
                        <a:t>2.66%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8544973"/>
                  </a:ext>
                </a:extLst>
              </a:tr>
              <a:tr h="1230352">
                <a:tc>
                  <a:txBody>
                    <a:bodyPr/>
                    <a:lstStyle/>
                    <a:p>
                      <a:pPr algn="ctr" fontAlgn="t"/>
                      <a:endParaRPr lang="en-US" sz="2100">
                        <a:effectLst/>
                      </a:endParaRPr>
                    </a:p>
                    <a:p>
                      <a:pPr algn="ctr" rtl="0" fontAlgn="base"/>
                      <a:r>
                        <a:rPr lang="en-US" sz="2100">
                          <a:effectLst/>
                        </a:rPr>
                        <a:t>Ridge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>
                          <a:effectLst/>
                        </a:rPr>
                        <a:t>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>
                          <a:effectLst/>
                        </a:rPr>
                        <a:t>0.5462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>
                          <a:effectLst/>
                        </a:rPr>
                        <a:t>2.11%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819333"/>
                  </a:ext>
                </a:extLst>
              </a:tr>
              <a:tr h="1230352">
                <a:tc>
                  <a:txBody>
                    <a:bodyPr/>
                    <a:lstStyle/>
                    <a:p>
                      <a:pPr algn="ctr" fontAlgn="t"/>
                      <a:endParaRPr lang="en-US" sz="2100">
                        <a:effectLst/>
                      </a:endParaRPr>
                    </a:p>
                    <a:p>
                      <a:pPr algn="ctr" rtl="0" fontAlgn="base"/>
                      <a:r>
                        <a:rPr lang="en-US" sz="2100">
                          <a:effectLst/>
                        </a:rPr>
                        <a:t>Linear Regression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>
                          <a:effectLst/>
                        </a:rPr>
                        <a:t>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>
                          <a:effectLst/>
                        </a:rPr>
                        <a:t>0.5410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>
                          <a:effectLst/>
                        </a:rPr>
                        <a:t>1.14%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865587"/>
                  </a:ext>
                </a:extLst>
              </a:tr>
              <a:tr h="1230352">
                <a:tc>
                  <a:txBody>
                    <a:bodyPr/>
                    <a:lstStyle/>
                    <a:p>
                      <a:pPr algn="ctr" fontAlgn="t"/>
                      <a:endParaRPr lang="en-US" sz="2100">
                        <a:effectLst/>
                      </a:endParaRPr>
                    </a:p>
                    <a:p>
                      <a:pPr algn="ctr" rtl="0" fontAlgn="base"/>
                      <a:r>
                        <a:rPr lang="en-US" sz="2100">
                          <a:effectLst/>
                        </a:rPr>
                        <a:t>K-Nearest Neighbors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>
                          <a:effectLst/>
                        </a:rPr>
                        <a:t>407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>
                          <a:effectLst/>
                        </a:rPr>
                        <a:t>0.5405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>
                          <a:effectLst/>
                        </a:rPr>
                        <a:t>1.06%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210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0358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314AD-B8E1-3118-3108-4718FCDC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02" y="640080"/>
            <a:ext cx="5360755" cy="1481328"/>
          </a:xfrm>
        </p:spPr>
        <p:txBody>
          <a:bodyPr anchor="b">
            <a:normAutofit/>
          </a:bodyPr>
          <a:lstStyle/>
          <a:p>
            <a:r>
              <a:rPr lang="en-US" sz="5400" b="1">
                <a:cs typeface="Calibri Light"/>
              </a:rPr>
              <a:t>Conclusion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3FCBB-D757-FD1A-7810-54F6CC621375}"/>
              </a:ext>
            </a:extLst>
          </p:cNvPr>
          <p:cNvSpPr txBox="1"/>
          <p:nvPr/>
        </p:nvSpPr>
        <p:spPr>
          <a:xfrm>
            <a:off x="2340429" y="2601686"/>
            <a:ext cx="9209314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Calibri"/>
                <a:cs typeface="Calibri"/>
              </a:rPr>
              <a:t>Future game prediction is </a:t>
            </a:r>
            <a:r>
              <a:rPr lang="en-US" sz="2800" b="1" i="1">
                <a:ea typeface="Calibri"/>
                <a:cs typeface="Calibri"/>
              </a:rPr>
              <a:t>much harder</a:t>
            </a:r>
            <a:r>
              <a:rPr lang="en-US" sz="2800">
                <a:ea typeface="Calibri"/>
                <a:cs typeface="Calibri"/>
              </a:rPr>
              <a:t> than in-game prediction. If the objective is to learn what is important in winning games, it is easier. A lot of things change between the games, and the data shows </a:t>
            </a:r>
            <a:r>
              <a:rPr lang="en-US" sz="2800" b="1" i="1">
                <a:ea typeface="Calibri"/>
                <a:cs typeface="Calibri"/>
              </a:rPr>
              <a:t>none</a:t>
            </a:r>
            <a:r>
              <a:rPr lang="en-US" sz="2800">
                <a:ea typeface="Calibri"/>
                <a:cs typeface="Calibri"/>
              </a:rPr>
              <a:t> of that.</a:t>
            </a:r>
            <a:endParaRPr lang="en-US"/>
          </a:p>
          <a:p>
            <a:endParaRPr lang="en-US" sz="2800">
              <a:ea typeface="Calibri"/>
              <a:cs typeface="Calibri"/>
            </a:endParaRPr>
          </a:p>
          <a:p>
            <a:r>
              <a:rPr lang="en-US" sz="2800">
                <a:ea typeface="Calibri"/>
                <a:cs typeface="Calibri"/>
              </a:rPr>
              <a:t>But if the objective is </a:t>
            </a:r>
            <a:r>
              <a:rPr lang="en-US" sz="2800" b="1" i="1">
                <a:ea typeface="Calibri"/>
                <a:cs typeface="Calibri"/>
              </a:rPr>
              <a:t>beating odds</a:t>
            </a:r>
            <a:r>
              <a:rPr lang="en-US" sz="2800">
                <a:ea typeface="Calibri"/>
                <a:cs typeface="Calibri"/>
              </a:rPr>
              <a:t>, it is much more difficult considering the information asymmetry with Vegas betting.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54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314AD-B8E1-3118-3108-4718FCDC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02" y="640080"/>
            <a:ext cx="5360755" cy="1481328"/>
          </a:xfrm>
        </p:spPr>
        <p:txBody>
          <a:bodyPr anchor="b">
            <a:normAutofit/>
          </a:bodyPr>
          <a:lstStyle/>
          <a:p>
            <a:r>
              <a:rPr lang="en-US" sz="5400" b="1">
                <a:cs typeface="Calibri Light"/>
              </a:rPr>
              <a:t>Thank You!</a:t>
            </a:r>
            <a:endParaRPr lang="en-US" sz="5400" b="1">
              <a:ea typeface="Calibri Light"/>
              <a:cs typeface="Calibri Light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3FCBB-D757-FD1A-7810-54F6CC621375}"/>
              </a:ext>
            </a:extLst>
          </p:cNvPr>
          <p:cNvSpPr txBox="1"/>
          <p:nvPr/>
        </p:nvSpPr>
        <p:spPr>
          <a:xfrm>
            <a:off x="2340429" y="2601686"/>
            <a:ext cx="9209314" cy="42934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900" b="1">
                <a:latin typeface="Calibri Light"/>
                <a:ea typeface="Calibri Light"/>
                <a:cs typeface="Calibri Light"/>
              </a:rPr>
              <a:t>Thanks to Professor Toru for his tips and insights.</a:t>
            </a:r>
            <a:endParaRPr lang="en-US"/>
          </a:p>
          <a:p>
            <a:r>
              <a:rPr lang="en-US" sz="4900" b="1">
                <a:latin typeface="Calibri Light"/>
                <a:ea typeface="Calibri Light"/>
                <a:cs typeface="Calibri Light"/>
              </a:rPr>
              <a:t>Thank you for listening!</a:t>
            </a:r>
          </a:p>
          <a:p>
            <a:endParaRPr lang="en-US" sz="4900" b="1">
              <a:latin typeface="Calibri Light"/>
              <a:ea typeface="Calibri Light"/>
              <a:cs typeface="Calibri Light"/>
            </a:endParaRPr>
          </a:p>
          <a:p>
            <a:r>
              <a:rPr lang="en-US" sz="4900" b="1">
                <a:latin typeface="Calibri Light"/>
                <a:ea typeface="Calibri Light"/>
                <a:cs typeface="Calibri Light"/>
              </a:rPr>
              <a:t>Questions?</a:t>
            </a:r>
            <a:endParaRPr lang="en-US" sz="4900">
              <a:latin typeface="Calibri Light"/>
              <a:ea typeface="Calibri Light"/>
              <a:cs typeface="Calibri Light"/>
            </a:endParaRPr>
          </a:p>
          <a:p>
            <a:endParaRPr lang="en-US" sz="2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7218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8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8C860-D661-A804-1BD5-40C701BB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n-US" sz="5400" b="1"/>
              <a:t>Problem Description</a:t>
            </a:r>
          </a:p>
        </p:txBody>
      </p:sp>
      <p:sp>
        <p:nvSpPr>
          <p:cNvPr id="47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F3336-534E-BEDC-7D66-A43F62335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483352" cy="3268957"/>
          </a:xfrm>
        </p:spPr>
        <p:txBody>
          <a:bodyPr>
            <a:normAutofit/>
          </a:bodyPr>
          <a:lstStyle/>
          <a:p>
            <a:r>
              <a:rPr lang="en-US"/>
              <a:t>Predict the gap in the Final Scores.</a:t>
            </a:r>
          </a:p>
          <a:p>
            <a:r>
              <a:rPr lang="en-US"/>
              <a:t>Motivations:</a:t>
            </a:r>
          </a:p>
          <a:p>
            <a:pPr lvl="1"/>
            <a:r>
              <a:rPr lang="en-US" sz="2800" b="1" i="1"/>
              <a:t>Sports Betting</a:t>
            </a:r>
            <a:r>
              <a:rPr lang="en-US" sz="2800" i="1"/>
              <a:t>.</a:t>
            </a:r>
            <a:endParaRPr lang="en-US" sz="2800"/>
          </a:p>
          <a:p>
            <a:pPr lvl="1"/>
            <a:r>
              <a:rPr lang="en-US" sz="2800" b="1" i="1"/>
              <a:t>Team Leadership</a:t>
            </a:r>
            <a:r>
              <a:rPr lang="en-US" sz="2800"/>
              <a:t>.</a:t>
            </a:r>
            <a:endParaRPr lang="en-US" sz="2800" i="1"/>
          </a:p>
          <a:p>
            <a:pPr lvl="1"/>
            <a:r>
              <a:rPr lang="en-US" sz="2800" b="1" i="1"/>
              <a:t>Football Fans</a:t>
            </a:r>
            <a:r>
              <a:rPr lang="en-US" sz="2800" i="1"/>
              <a:t>.</a:t>
            </a:r>
            <a:endParaRPr lang="en-US" sz="2800"/>
          </a:p>
          <a:p>
            <a:pPr lvl="1"/>
            <a:endParaRPr lang="en-US" sz="2200"/>
          </a:p>
          <a:p>
            <a:pPr lvl="1"/>
            <a:endParaRPr lang="en-US" sz="22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D6F1D2-DD43-917E-26DA-F0C5DE3E1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12" r="34598" b="2"/>
          <a:stretch/>
        </p:blipFill>
        <p:spPr>
          <a:xfrm>
            <a:off x="6396397" y="494467"/>
            <a:ext cx="2603605" cy="26203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35BA8B-D475-BFD2-B398-FE052D416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28" y="1072364"/>
            <a:ext cx="2603605" cy="14645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51BE0C-80FC-145E-2F2C-D915BECC93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4" r="15469"/>
          <a:stretch/>
        </p:blipFill>
        <p:spPr>
          <a:xfrm>
            <a:off x="6985817" y="3426258"/>
            <a:ext cx="4252695" cy="27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98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C9935-3EF0-AE1F-B983-24B636F24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b="1"/>
              <a:t>Dataset Description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F6E5E-2CD4-C731-4372-7430769D6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37" r="3306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C28BF-B80D-E8FC-F3A7-3B0283AF6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891190" cy="41513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Scraped and collected online.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8,300 games between 1991 to 2022.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147 variables from three categories (scores, environmental, game statistics)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Preprocessing: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ea typeface="Calibri"/>
                <a:cs typeface="Calibri"/>
              </a:rPr>
              <a:t>Sensible data imputation (e.g., 0 wind speed for game within domes)</a:t>
            </a:r>
          </a:p>
          <a:p>
            <a:pPr lvl="1"/>
            <a:r>
              <a:rPr lang="en-US">
                <a:ea typeface="Calibri"/>
                <a:cs typeface="Calibri"/>
              </a:rPr>
              <a:t>Attendance data for covid games</a:t>
            </a:r>
          </a:p>
          <a:p>
            <a:pPr lvl="1"/>
            <a:r>
              <a:rPr lang="en-US">
                <a:ea typeface="Calibri"/>
                <a:cs typeface="Calibri"/>
              </a:rPr>
              <a:t>Hot encoding teams for home and away</a:t>
            </a:r>
          </a:p>
          <a:p>
            <a:endParaRPr lang="en-US" sz="20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469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314AD-B8E1-3118-3108-4718FCDC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02" y="284480"/>
            <a:ext cx="5360755" cy="676995"/>
          </a:xfrm>
        </p:spPr>
        <p:txBody>
          <a:bodyPr anchor="b">
            <a:normAutofit fontScale="90000"/>
          </a:bodyPr>
          <a:lstStyle/>
          <a:p>
            <a:r>
              <a:rPr lang="en-US" sz="5400" b="1"/>
              <a:t>Two Perspectives</a:t>
            </a:r>
            <a:endParaRPr 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15C7D-52C4-1B86-0F28-0634923F87DF}"/>
              </a:ext>
            </a:extLst>
          </p:cNvPr>
          <p:cNvSpPr txBox="1"/>
          <p:nvPr/>
        </p:nvSpPr>
        <p:spPr>
          <a:xfrm>
            <a:off x="558800" y="1058333"/>
            <a:ext cx="10964332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>
                <a:latin typeface="Calibri Light"/>
                <a:ea typeface="Calibri Light"/>
                <a:cs typeface="Times New Roman"/>
              </a:rPr>
              <a:t>We approached the problem on prediction of score point differences from two perspectives</a:t>
            </a:r>
          </a:p>
          <a:p>
            <a:pPr algn="just"/>
            <a:endParaRPr lang="en-US" sz="3200">
              <a:latin typeface="Calibri Light"/>
              <a:ea typeface="Calibri Light"/>
              <a:cs typeface="Times New Roman"/>
            </a:endParaRPr>
          </a:p>
          <a:p>
            <a:pPr marL="457200" indent="-457200" algn="just">
              <a:buFont typeface="Arial"/>
              <a:buChar char="•"/>
            </a:pPr>
            <a:r>
              <a:rPr lang="en-US" sz="2800">
                <a:latin typeface="Calibri Light"/>
                <a:ea typeface="Calibri Light"/>
                <a:cs typeface="Times New Roman"/>
              </a:rPr>
              <a:t>In-game prediction of final score gap based on game statistics, and environmental factors</a:t>
            </a:r>
          </a:p>
          <a:p>
            <a:pPr algn="just"/>
            <a:endParaRPr lang="en-US" sz="2800">
              <a:latin typeface="Calibri Light"/>
              <a:ea typeface="Calibri Light"/>
              <a:cs typeface="Times New Roman"/>
            </a:endParaRPr>
          </a:p>
          <a:p>
            <a:pPr marL="457200" indent="-457200" algn="just">
              <a:buFont typeface="Arial"/>
              <a:buChar char="•"/>
            </a:pPr>
            <a:r>
              <a:rPr lang="en-US" sz="2800">
                <a:latin typeface="Calibri Light"/>
                <a:ea typeface="Calibri Light"/>
                <a:cs typeface="Times New Roman"/>
              </a:rPr>
              <a:t>Future game prediction of final score gap based on past game statistics</a:t>
            </a:r>
          </a:p>
          <a:p>
            <a:pPr algn="just"/>
            <a:endParaRPr lang="en-US" sz="2800">
              <a:latin typeface="Calibri Light"/>
              <a:ea typeface="Calibri Light"/>
              <a:cs typeface="Times New Roman"/>
            </a:endParaRPr>
          </a:p>
          <a:p>
            <a:pPr algn="just"/>
            <a:r>
              <a:rPr lang="en-US" sz="2800">
                <a:latin typeface="Calibri Light"/>
                <a:ea typeface="Calibri Light"/>
                <a:cs typeface="Times New Roman"/>
              </a:rPr>
              <a:t>Due in part to the need for understanding of the features that matter to the results of a game and more importantly, the appreciation for the challenge and difficulty in predicting future games. </a:t>
            </a:r>
          </a:p>
        </p:txBody>
      </p:sp>
    </p:spTree>
    <p:extLst>
      <p:ext uri="{BB962C8B-B14F-4D97-AF65-F5344CB8AC3E}">
        <p14:creationId xmlns:p14="http://schemas.microsoft.com/office/powerpoint/2010/main" val="109498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314AD-B8E1-3118-3108-4718FCDC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1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tried the following methods for in-game prediction. Which did you think worked best?</a:t>
            </a:r>
            <a:br>
              <a:rPr lang="en-US" sz="3100" b="1">
                <a:solidFill>
                  <a:srgbClr val="FFFFFF"/>
                </a:solidFill>
                <a:ea typeface="Calibri Light"/>
                <a:cs typeface="Calibri Light"/>
              </a:rPr>
            </a:br>
            <a:br>
              <a:rPr lang="en-US" sz="3100" b="1">
                <a:solidFill>
                  <a:srgbClr val="FFFFFF"/>
                </a:solidFill>
                <a:ea typeface="Calibri Light"/>
                <a:cs typeface="Calibri Light"/>
              </a:rPr>
            </a:br>
            <a:r>
              <a:rPr lang="en-US" sz="3100" b="1">
                <a:solidFill>
                  <a:srgbClr val="FFFFFF"/>
                </a:solidFill>
                <a:ea typeface="Calibri Light"/>
                <a:cs typeface="Calibri Light"/>
              </a:rPr>
              <a:t>In terms of test R2 and test MSE...</a:t>
            </a:r>
            <a:endParaRPr lang="en-US" sz="3100" b="1" kern="1200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13563D-D118-7D74-4C87-638EE097E742}"/>
              </a:ext>
            </a:extLst>
          </p:cNvPr>
          <p:cNvSpPr txBox="1"/>
          <p:nvPr/>
        </p:nvSpPr>
        <p:spPr>
          <a:xfrm>
            <a:off x="4800599" y="2394856"/>
            <a:ext cx="6041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Full model linear regression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20069-AD89-D36D-00ED-4B447AD68B50}"/>
              </a:ext>
            </a:extLst>
          </p:cNvPr>
          <p:cNvSpPr txBox="1"/>
          <p:nvPr/>
        </p:nvSpPr>
        <p:spPr>
          <a:xfrm>
            <a:off x="4691742" y="1055913"/>
            <a:ext cx="19376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Lasso regression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6B546-141D-81CE-780C-C042D1C24716}"/>
              </a:ext>
            </a:extLst>
          </p:cNvPr>
          <p:cNvSpPr txBox="1"/>
          <p:nvPr/>
        </p:nvSpPr>
        <p:spPr>
          <a:xfrm>
            <a:off x="7826828" y="1719942"/>
            <a:ext cx="19267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Ridge regression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849AC-0E63-4EBE-081D-E32134FCA614}"/>
              </a:ext>
            </a:extLst>
          </p:cNvPr>
          <p:cNvSpPr txBox="1"/>
          <p:nvPr/>
        </p:nvSpPr>
        <p:spPr>
          <a:xfrm>
            <a:off x="9514113" y="2394855"/>
            <a:ext cx="19267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Regression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DBD6D4-D531-7F37-5ED1-309CD6A3C2EE}"/>
              </a:ext>
            </a:extLst>
          </p:cNvPr>
          <p:cNvSpPr txBox="1"/>
          <p:nvPr/>
        </p:nvSpPr>
        <p:spPr>
          <a:xfrm>
            <a:off x="4757056" y="3929741"/>
            <a:ext cx="19267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Random Forest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4C563-FB15-1C42-51B8-8A66DE4DB380}"/>
              </a:ext>
            </a:extLst>
          </p:cNvPr>
          <p:cNvSpPr txBox="1"/>
          <p:nvPr/>
        </p:nvSpPr>
        <p:spPr>
          <a:xfrm>
            <a:off x="9318170" y="4985655"/>
            <a:ext cx="260168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Calibri"/>
                <a:cs typeface="Calibri"/>
              </a:rPr>
              <a:t>Model Tree </a:t>
            </a:r>
          </a:p>
          <a:p>
            <a:pPr algn="ctr"/>
            <a:r>
              <a:rPr lang="en-US">
                <a:ea typeface="Calibri"/>
                <a:cs typeface="Calibri"/>
              </a:rPr>
              <a:t>(hybrid of regression tree and linear regression)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83A0C-FCA2-9CE4-E760-6DA7D7FD4540}"/>
              </a:ext>
            </a:extLst>
          </p:cNvPr>
          <p:cNvSpPr txBox="1"/>
          <p:nvPr/>
        </p:nvSpPr>
        <p:spPr>
          <a:xfrm>
            <a:off x="4996541" y="5399312"/>
            <a:ext cx="18723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Transformation methods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25817E-8DFF-0EC1-AE35-C13E65E98896}"/>
              </a:ext>
            </a:extLst>
          </p:cNvPr>
          <p:cNvSpPr txBox="1"/>
          <p:nvPr/>
        </p:nvSpPr>
        <p:spPr>
          <a:xfrm>
            <a:off x="7238998" y="3701140"/>
            <a:ext cx="187234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Removal of outliers before fitting full model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191439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314AD-B8E1-3118-3108-4718FCDC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tried the following methods for in-game prediction. Which did you think worked best?</a:t>
            </a:r>
            <a:endParaRPr lang="en-US" sz="3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0F48AE-DD74-0303-5849-0443EFCFC0B2}"/>
              </a:ext>
            </a:extLst>
          </p:cNvPr>
          <p:cNvGraphicFramePr>
            <a:graphicFrameLocks noGrp="1"/>
          </p:cNvGraphicFramePr>
          <p:nvPr/>
        </p:nvGraphicFramePr>
        <p:xfrm>
          <a:off x="4180114" y="566057"/>
          <a:ext cx="7552336" cy="5898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2405">
                  <a:extLst>
                    <a:ext uri="{9D8B030D-6E8A-4147-A177-3AD203B41FA5}">
                      <a16:colId xmlns:a16="http://schemas.microsoft.com/office/drawing/2014/main" val="756917341"/>
                    </a:ext>
                  </a:extLst>
                </a:gridCol>
                <a:gridCol w="1928776">
                  <a:extLst>
                    <a:ext uri="{9D8B030D-6E8A-4147-A177-3AD203B41FA5}">
                      <a16:colId xmlns:a16="http://schemas.microsoft.com/office/drawing/2014/main" val="2170791541"/>
                    </a:ext>
                  </a:extLst>
                </a:gridCol>
                <a:gridCol w="1771155">
                  <a:extLst>
                    <a:ext uri="{9D8B030D-6E8A-4147-A177-3AD203B41FA5}">
                      <a16:colId xmlns:a16="http://schemas.microsoft.com/office/drawing/2014/main" val="231011836"/>
                    </a:ext>
                  </a:extLst>
                </a:gridCol>
              </a:tblGrid>
              <a:tr h="4067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Method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Test R2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Test MSE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extLst>
                  <a:ext uri="{0D108BD9-81ED-4DB2-BD59-A6C34878D82A}">
                    <a16:rowId xmlns:a16="http://schemas.microsoft.com/office/drawing/2014/main" val="1474509555"/>
                  </a:ext>
                </a:extLst>
              </a:tr>
              <a:tr h="4067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Full model linear regression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0.8832599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24.52052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extLst>
                  <a:ext uri="{0D108BD9-81ED-4DB2-BD59-A6C34878D82A}">
                    <a16:rowId xmlns:a16="http://schemas.microsoft.com/office/drawing/2014/main" val="3418216843"/>
                  </a:ext>
                </a:extLst>
              </a:tr>
              <a:tr h="4067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extLst>
                  <a:ext uri="{0D108BD9-81ED-4DB2-BD59-A6C34878D82A}">
                    <a16:rowId xmlns:a16="http://schemas.microsoft.com/office/drawing/2014/main" val="2814337639"/>
                  </a:ext>
                </a:extLst>
              </a:tr>
              <a:tr h="7457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Random Forest 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effectLst/>
                        </a:rPr>
                        <a:t>(Max Depth = 10)</a:t>
                      </a:r>
                      <a:endParaRPr lang="en-US" sz="2100">
                        <a:effectLst/>
                        <a:latin typeface="Calibri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0.7640823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49.62753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extLst>
                  <a:ext uri="{0D108BD9-81ED-4DB2-BD59-A6C34878D82A}">
                    <a16:rowId xmlns:a16="http://schemas.microsoft.com/office/drawing/2014/main" val="2335029669"/>
                  </a:ext>
                </a:extLst>
              </a:tr>
              <a:tr h="4067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Lasso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0.6252612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78.80247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extLst>
                  <a:ext uri="{0D108BD9-81ED-4DB2-BD59-A6C34878D82A}">
                    <a16:rowId xmlns:a16="http://schemas.microsoft.com/office/drawing/2014/main" val="1536471989"/>
                  </a:ext>
                </a:extLst>
              </a:tr>
              <a:tr h="4067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Lasso (tuned)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0.8832190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26.45348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extLst>
                  <a:ext uri="{0D108BD9-81ED-4DB2-BD59-A6C34878D82A}">
                    <a16:rowId xmlns:a16="http://schemas.microsoft.com/office/drawing/2014/main" val="3340453956"/>
                  </a:ext>
                </a:extLst>
              </a:tr>
              <a:tr h="4067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Ridge (tuned)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0.8829164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26.52203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extLst>
                  <a:ext uri="{0D108BD9-81ED-4DB2-BD59-A6C34878D82A}">
                    <a16:rowId xmlns:a16="http://schemas.microsoft.com/office/drawing/2014/main" val="1125883716"/>
                  </a:ext>
                </a:extLst>
              </a:tr>
              <a:tr h="4067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Model tree (tuned)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0.8817807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26.77928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extLst>
                  <a:ext uri="{0D108BD9-81ED-4DB2-BD59-A6C34878D82A}">
                    <a16:rowId xmlns:a16="http://schemas.microsoft.com/office/drawing/2014/main" val="1949230463"/>
                  </a:ext>
                </a:extLst>
              </a:tr>
              <a:tr h="7457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Full model linear regression after removal of outliers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0.8826767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26.57632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extLst>
                  <a:ext uri="{0D108BD9-81ED-4DB2-BD59-A6C34878D82A}">
                    <a16:rowId xmlns:a16="http://schemas.microsoft.com/office/drawing/2014/main" val="129013971"/>
                  </a:ext>
                </a:extLst>
              </a:tr>
              <a:tr h="4067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PCA on Linear Regression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0.6041471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83.22631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extLst>
                  <a:ext uri="{0D108BD9-81ED-4DB2-BD59-A6C34878D82A}">
                    <a16:rowId xmlns:a16="http://schemas.microsoft.com/office/drawing/2014/main" val="1238730115"/>
                  </a:ext>
                </a:extLst>
              </a:tr>
              <a:tr h="7457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Y:= Y+2*(Y)^(1/3) Transformation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0.8855100*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39.22493*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extLst>
                  <a:ext uri="{0D108BD9-81ED-4DB2-BD59-A6C34878D82A}">
                    <a16:rowId xmlns:a16="http://schemas.microsoft.com/office/drawing/2014/main" val="3258152380"/>
                  </a:ext>
                </a:extLst>
              </a:tr>
              <a:tr h="4067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Sigmoid Transformation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0.8695056*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98.44117*</a:t>
                      </a:r>
                      <a:endParaRPr lang="en-US" sz="2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2955" marR="132955" marT="0" marB="0"/>
                </a:tc>
                <a:extLst>
                  <a:ext uri="{0D108BD9-81ED-4DB2-BD59-A6C34878D82A}">
                    <a16:rowId xmlns:a16="http://schemas.microsoft.com/office/drawing/2014/main" val="2417254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388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3FB46-3AA5-DAB3-6558-0EFAEA163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Several Residual Plots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FEFDB57A-DDBF-EA9C-6851-13AAD5090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2982299"/>
            <a:ext cx="3758184" cy="2875010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464CD8D1-38F7-8C06-B316-196218D36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08" y="3010485"/>
            <a:ext cx="3758184" cy="2818638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9AD5502-3D59-DB4A-4D53-CF31F67E4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41208" y="3029276"/>
            <a:ext cx="3758184" cy="2781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24FA73-6690-45D9-89CE-DE010E2DCB7D}"/>
              </a:ext>
            </a:extLst>
          </p:cNvPr>
          <p:cNvSpPr txBox="1"/>
          <p:nvPr/>
        </p:nvSpPr>
        <p:spPr>
          <a:xfrm>
            <a:off x="8520545" y="6064249"/>
            <a:ext cx="36079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Full Model Linear Regression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5798B8-1A16-AFE4-8DC4-011A7A8CEAA6}"/>
              </a:ext>
            </a:extLst>
          </p:cNvPr>
          <p:cNvSpPr txBox="1"/>
          <p:nvPr/>
        </p:nvSpPr>
        <p:spPr>
          <a:xfrm>
            <a:off x="611908" y="6064248"/>
            <a:ext cx="36079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Cube Root Transformation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F8CF32-66B6-4C94-6FFB-615AF5F50359}"/>
              </a:ext>
            </a:extLst>
          </p:cNvPr>
          <p:cNvSpPr txBox="1"/>
          <p:nvPr/>
        </p:nvSpPr>
        <p:spPr>
          <a:xfrm>
            <a:off x="4421908" y="6064248"/>
            <a:ext cx="36079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Sigmoid Transformation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20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14AD-B8E1-3118-3108-4718FCDC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 tried the following methods for in-game prediction. Which did you think worked best?</a:t>
            </a:r>
            <a:endParaRPr lang="en-US" sz="31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A80645-144E-95F7-ADFE-4DDBB1ABB8E8}"/>
              </a:ext>
            </a:extLst>
          </p:cNvPr>
          <p:cNvSpPr txBox="1"/>
          <p:nvPr/>
        </p:nvSpPr>
        <p:spPr>
          <a:xfrm>
            <a:off x="419528" y="376719"/>
            <a:ext cx="84504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Calibri"/>
                <a:cs typeface="Calibri"/>
              </a:rPr>
              <a:t>Best approach: Full model linear regression</a:t>
            </a:r>
            <a:endParaRPr lang="en-US" sz="24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62971-0B32-1684-4FB4-5015B3657689}"/>
              </a:ext>
            </a:extLst>
          </p:cNvPr>
          <p:cNvSpPr txBox="1"/>
          <p:nvPr/>
        </p:nvSpPr>
        <p:spPr>
          <a:xfrm>
            <a:off x="813371" y="1044539"/>
            <a:ext cx="8441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Full model too long, so some of the interesting coefficients are discussed below.</a:t>
            </a:r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64FDA6B-5F04-950C-24B0-76F97E971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652686"/>
              </p:ext>
            </p:extLst>
          </p:nvPr>
        </p:nvGraphicFramePr>
        <p:xfrm>
          <a:off x="154305" y="1474851"/>
          <a:ext cx="3846625" cy="3708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374">
                  <a:extLst>
                    <a:ext uri="{9D8B030D-6E8A-4147-A177-3AD203B41FA5}">
                      <a16:colId xmlns:a16="http://schemas.microsoft.com/office/drawing/2014/main" val="3346051672"/>
                    </a:ext>
                  </a:extLst>
                </a:gridCol>
                <a:gridCol w="1227251">
                  <a:extLst>
                    <a:ext uri="{9D8B030D-6E8A-4147-A177-3AD203B41FA5}">
                      <a16:colId xmlns:a16="http://schemas.microsoft.com/office/drawing/2014/main" val="616391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Most Influential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281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Home Passing TDs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-3.319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61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Home Rushing TDs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-3.168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782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Ravens at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-1.673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78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Visiting Turnovers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-1.528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88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Patriots at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-1.438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529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Game on 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-1.258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971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Game on Tuesday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-1.176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96302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Field made of Desso Grass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-1.148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04530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Packers at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-1.076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36279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3BD7CD-2435-D99E-E735-D8B58D6AA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730738"/>
              </p:ext>
            </p:extLst>
          </p:nvPr>
        </p:nvGraphicFramePr>
        <p:xfrm>
          <a:off x="4116705" y="1455800"/>
          <a:ext cx="3787092" cy="222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9843">
                  <a:extLst>
                    <a:ext uri="{9D8B030D-6E8A-4147-A177-3AD203B41FA5}">
                      <a16:colId xmlns:a16="http://schemas.microsoft.com/office/drawing/2014/main" val="3346051672"/>
                    </a:ext>
                  </a:extLst>
                </a:gridCol>
                <a:gridCol w="1227249">
                  <a:extLst>
                    <a:ext uri="{9D8B030D-6E8A-4147-A177-3AD203B41FA5}">
                      <a16:colId xmlns:a16="http://schemas.microsoft.com/office/drawing/2014/main" val="616391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Most Influential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28127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Visiting Rushing TDs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3.024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6144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Visiting Passing TDs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2.985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78283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Home Turnovers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1.503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78502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Patriots Visiting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1.486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88069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Saints at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1.037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52965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F9DB0E-6B41-4D17-A9A2-A952AA67E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618244"/>
              </p:ext>
            </p:extLst>
          </p:nvPr>
        </p:nvGraphicFramePr>
        <p:xfrm>
          <a:off x="8077200" y="1457325"/>
          <a:ext cx="3894245" cy="4450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281">
                  <a:extLst>
                    <a:ext uri="{9D8B030D-6E8A-4147-A177-3AD203B41FA5}">
                      <a16:colId xmlns:a16="http://schemas.microsoft.com/office/drawing/2014/main" val="3346051672"/>
                    </a:ext>
                  </a:extLst>
                </a:gridCol>
                <a:gridCol w="1262964">
                  <a:extLst>
                    <a:ext uri="{9D8B030D-6E8A-4147-A177-3AD203B41FA5}">
                      <a16:colId xmlns:a16="http://schemas.microsoft.com/office/drawing/2014/main" val="616391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Least Influential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28127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Visitor Passing Yards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-0.0058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6144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Week of the Season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-0.0051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78283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Home Possession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-0.0014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78502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Home Rushing Yards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-0.0005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88069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-0.0004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529650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Attendance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-0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5526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Game on Wednesday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07209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Visitor Time of Possession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0.0007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76005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Visitor Rushing Yards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0.0013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34246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Wind Chill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0.0018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54459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0.0085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318139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3D99429-76DE-D687-F619-7B5E6CBC2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495767"/>
              </p:ext>
            </p:extLst>
          </p:nvPr>
        </p:nvGraphicFramePr>
        <p:xfrm>
          <a:off x="154305" y="6265926"/>
          <a:ext cx="8168640" cy="36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4017408086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2921205151"/>
                    </a:ext>
                  </a:extLst>
                </a:gridCol>
              </a:tblGrid>
              <a:tr h="369093">
                <a:tc>
                  <a:txBody>
                    <a:bodyPr/>
                    <a:lstStyle/>
                    <a:p>
                      <a:r>
                        <a:rPr lang="en-US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-22.030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807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74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314AD-B8E1-3118-3108-4718FCDC1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02" y="640080"/>
            <a:ext cx="9509421" cy="1481328"/>
          </a:xfrm>
        </p:spPr>
        <p:txBody>
          <a:bodyPr anchor="b">
            <a:normAutofit/>
          </a:bodyPr>
          <a:lstStyle/>
          <a:p>
            <a:r>
              <a:rPr lang="en-US" sz="5400" b="1"/>
              <a:t>Discussion of other methods</a:t>
            </a:r>
            <a:endParaRPr 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7B8F3F-EA3F-293C-4AC8-8607BBCEA553}"/>
              </a:ext>
            </a:extLst>
          </p:cNvPr>
          <p:cNvSpPr txBox="1"/>
          <p:nvPr/>
        </p:nvSpPr>
        <p:spPr>
          <a:xfrm>
            <a:off x="791965" y="2433385"/>
            <a:ext cx="9756046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Calibri"/>
                <a:cs typeface="Calibri"/>
              </a:rPr>
              <a:t>Transformations tried to address poorer performance at </a:t>
            </a:r>
            <a:endParaRPr lang="en-US"/>
          </a:p>
          <a:p>
            <a:r>
              <a:rPr lang="en-US" sz="2400">
                <a:ea typeface="Calibri"/>
                <a:cs typeface="Calibri"/>
              </a:rPr>
              <a:t>edges of score distribution: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endParaRPr lang="en-US" sz="240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sz="240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sz="24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/>
                <a:cs typeface="Calibri"/>
              </a:rPr>
              <a:t>Dropping of influential outliers before fitting linear regression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>
                <a:ea typeface="Calibri"/>
                <a:cs typeface="Calibri"/>
              </a:rPr>
              <a:t>Cook's distance &gt; 4/number of data points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/>
                <a:cs typeface="Calibri"/>
              </a:rPr>
              <a:t>Model Tree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>
                <a:ea typeface="Calibri"/>
                <a:cs typeface="Calibri"/>
              </a:rPr>
              <a:t>Depth 9 and 10 returned single leaf nodes with linear regression, suggesting returns from model tree is marginal.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>
                <a:ea typeface="Calibri"/>
                <a:cs typeface="Calibri"/>
              </a:rPr>
              <a:t>Depth 11 returned much more complex leaf nodes but had poorer performance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FAD7358-8A1A-62AD-A1BF-F0767EBD9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05" r="-479"/>
          <a:stretch/>
        </p:blipFill>
        <p:spPr>
          <a:xfrm>
            <a:off x="4740048" y="2906486"/>
            <a:ext cx="2287368" cy="40277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F6A0977-7C43-4A1A-5EC6-8C939469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710" y="3426279"/>
            <a:ext cx="2066925" cy="419100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77346CA7-50EB-B24C-5BCD-C83C7D8D8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2391047"/>
            <a:ext cx="2743200" cy="18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5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2f77b8-ff23-4243-9ef4-ba99b08a6bab">
      <Terms xmlns="http://schemas.microsoft.com/office/infopath/2007/PartnerControls"/>
    </lcf76f155ced4ddcb4097134ff3c332f>
    <TaxCatchAll xmlns="060942b6-26ff-4e32-b743-2e309db061c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673C2A471C4A4B8476DC844607FC20" ma:contentTypeVersion="8" ma:contentTypeDescription="Create a new document." ma:contentTypeScope="" ma:versionID="dc62a47f83b4e9479cc8bf0042235c32">
  <xsd:schema xmlns:xsd="http://www.w3.org/2001/XMLSchema" xmlns:xs="http://www.w3.org/2001/XMLSchema" xmlns:p="http://schemas.microsoft.com/office/2006/metadata/properties" xmlns:ns2="ad2f77b8-ff23-4243-9ef4-ba99b08a6bab" xmlns:ns3="060942b6-26ff-4e32-b743-2e309db061c7" targetNamespace="http://schemas.microsoft.com/office/2006/metadata/properties" ma:root="true" ma:fieldsID="5157829e53d41b7a7c97801fc1b61d58" ns2:_="" ns3:_="">
    <xsd:import namespace="ad2f77b8-ff23-4243-9ef4-ba99b08a6bab"/>
    <xsd:import namespace="060942b6-26ff-4e32-b743-2e309db0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2f77b8-ff23-4243-9ef4-ba99b08a6b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22fa50b-dfd9-4bb6-9271-ff5c2232ab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0942b6-26ff-4e32-b743-2e309db061c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dcb3fe2-aa06-4c77-833f-048ca062e020}" ma:internalName="TaxCatchAll" ma:showField="CatchAllData" ma:web="060942b6-26ff-4e32-b743-2e309db0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17EB5F-7B34-4089-A43E-2056CE3F528D}">
  <ds:schemaRefs>
    <ds:schemaRef ds:uri="060942b6-26ff-4e32-b743-2e309db061c7"/>
    <ds:schemaRef ds:uri="ad2f77b8-ff23-4243-9ef4-ba99b08a6ba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CA788FB-2F37-4B16-BCF3-A176DF5421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EC31FF-F5ED-4C4D-9E33-AC12AA10271D}">
  <ds:schemaRefs>
    <ds:schemaRef ds:uri="060942b6-26ff-4e32-b743-2e309db061c7"/>
    <ds:schemaRef ds:uri="ad2f77b8-ff23-4243-9ef4-ba99b08a6ba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1065</Words>
  <Application>Microsoft Macintosh PowerPoint</Application>
  <PresentationFormat>Widescreen</PresentationFormat>
  <Paragraphs>296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NFL Point Spread Prediction</vt:lpstr>
      <vt:lpstr>Problem Description</vt:lpstr>
      <vt:lpstr>Dataset Description</vt:lpstr>
      <vt:lpstr>Two Perspectives</vt:lpstr>
      <vt:lpstr>We tried the following methods for in-game prediction. Which did you think worked best?  In terms of test R2 and test MSE...</vt:lpstr>
      <vt:lpstr>We tried the following methods for in-game prediction. Which did you think worked best?</vt:lpstr>
      <vt:lpstr>Several Residual Plots</vt:lpstr>
      <vt:lpstr>We tried the following methods for in-game prediction. Which did you think worked best?</vt:lpstr>
      <vt:lpstr>Discussion of other methods</vt:lpstr>
      <vt:lpstr>Future-game prediction pre-processing</vt:lpstr>
      <vt:lpstr>Cross Validation For Time Series</vt:lpstr>
      <vt:lpstr>Cross Validation For Time Series</vt:lpstr>
      <vt:lpstr>Cross-Validation Results &amp; Hyper-tuning</vt:lpstr>
      <vt:lpstr>Test Results</vt:lpstr>
      <vt:lpstr>Speculative Gambling strategy?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Fox, Daniel</cp:lastModifiedBy>
  <cp:revision>3</cp:revision>
  <dcterms:created xsi:type="dcterms:W3CDTF">2023-03-16T14:17:49Z</dcterms:created>
  <dcterms:modified xsi:type="dcterms:W3CDTF">2023-04-25T01:18:31Z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0x010100ED673C2A471C4A4B8476DC844607FC20</vt:lpwstr>
  </property>
  <property fmtid="{D5CDD505-2E9C-101B-9397-08002B2CF9AE}" pid="3" name="MediaServiceImageTags">
    <vt:lpwstr/>
  </property>
</Properties>
</file>